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5"/>
  </p:notesMasterIdLst>
  <p:sldIdLst>
    <p:sldId id="256" r:id="rId2"/>
    <p:sldId id="273" r:id="rId3"/>
    <p:sldId id="297" r:id="rId4"/>
    <p:sldId id="274" r:id="rId5"/>
    <p:sldId id="275" r:id="rId6"/>
    <p:sldId id="276" r:id="rId7"/>
    <p:sldId id="277" r:id="rId8"/>
    <p:sldId id="278" r:id="rId9"/>
    <p:sldId id="279" r:id="rId10"/>
    <p:sldId id="280" r:id="rId11"/>
    <p:sldId id="298" r:id="rId12"/>
    <p:sldId id="257" r:id="rId13"/>
    <p:sldId id="258" r:id="rId14"/>
    <p:sldId id="259" r:id="rId15"/>
    <p:sldId id="262" r:id="rId16"/>
    <p:sldId id="263" r:id="rId17"/>
    <p:sldId id="264" r:id="rId18"/>
    <p:sldId id="265" r:id="rId19"/>
    <p:sldId id="267" r:id="rId20"/>
    <p:sldId id="269" r:id="rId21"/>
    <p:sldId id="266" r:id="rId22"/>
    <p:sldId id="272" r:id="rId23"/>
    <p:sldId id="268" r:id="rId24"/>
    <p:sldId id="270" r:id="rId25"/>
    <p:sldId id="271" r:id="rId26"/>
    <p:sldId id="260" r:id="rId27"/>
    <p:sldId id="261" r:id="rId28"/>
    <p:sldId id="299" r:id="rId29"/>
    <p:sldId id="281"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9144000" cy="5143500" type="screen16x9"/>
  <p:notesSz cx="6858000" cy="9144000"/>
  <p:embeddedFontLst>
    <p:embeddedFont>
      <p:font typeface="Oswald" panose="00000500000000000000" pitchFamily="2" charset="0"/>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1BAADE-BF2F-48DE-B5D8-86C82AE2E464}">
  <a:tblStyle styleId="{FB1BAADE-BF2F-48DE-B5D8-86C82AE2E4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3E45EA-86C9-4850-91F6-34752CA8071A}"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AEAC17-1759-46C0-9410-03C318C1DDA5}">
      <dgm:prSet/>
      <dgm:spPr/>
      <dgm:t>
        <a:bodyPr/>
        <a:lstStyle/>
        <a:p>
          <a:pPr>
            <a:lnSpc>
              <a:spcPct val="100000"/>
            </a:lnSpc>
            <a:defRPr cap="all"/>
          </a:pPr>
          <a:r>
            <a:rPr lang="en-US" dirty="0">
              <a:latin typeface="Times New Roman"/>
              <a:cs typeface="Times New Roman"/>
            </a:rPr>
            <a:t>Enhanced accuracy – by using advanced data cleaning and preprocessing techniques.</a:t>
          </a:r>
        </a:p>
      </dgm:t>
    </dgm:pt>
    <dgm:pt modelId="{07543726-363D-4993-8145-E65A3A7AA7A5}" type="parTrans" cxnId="{E1379FF5-52C6-415B-B4F8-33DC5E52F150}">
      <dgm:prSet/>
      <dgm:spPr/>
      <dgm:t>
        <a:bodyPr/>
        <a:lstStyle/>
        <a:p>
          <a:endParaRPr lang="en-US"/>
        </a:p>
      </dgm:t>
    </dgm:pt>
    <dgm:pt modelId="{2D80189D-01A1-4722-8151-0A64563912E0}" type="sibTrans" cxnId="{E1379FF5-52C6-415B-B4F8-33DC5E52F150}">
      <dgm:prSet/>
      <dgm:spPr/>
      <dgm:t>
        <a:bodyPr/>
        <a:lstStyle/>
        <a:p>
          <a:endParaRPr lang="en-US"/>
        </a:p>
      </dgm:t>
    </dgm:pt>
    <dgm:pt modelId="{8EAEDE8C-4048-4326-B230-0F30FCF1FFD4}">
      <dgm:prSet/>
      <dgm:spPr/>
      <dgm:t>
        <a:bodyPr/>
        <a:lstStyle/>
        <a:p>
          <a:pPr>
            <a:lnSpc>
              <a:spcPct val="100000"/>
            </a:lnSpc>
            <a:defRPr cap="all"/>
          </a:pPr>
          <a:r>
            <a:rPr lang="en-US" dirty="0">
              <a:latin typeface="Times New Roman"/>
              <a:cs typeface="Times New Roman"/>
            </a:rPr>
            <a:t>Real-Time Analysis – allows to make timely decisions.</a:t>
          </a:r>
        </a:p>
      </dgm:t>
    </dgm:pt>
    <dgm:pt modelId="{32BE962B-669F-4E0F-9E26-74A3359FF311}" type="parTrans" cxnId="{5495DEA8-23D6-4582-B37F-0DBFE59B3DE9}">
      <dgm:prSet/>
      <dgm:spPr/>
      <dgm:t>
        <a:bodyPr/>
        <a:lstStyle/>
        <a:p>
          <a:endParaRPr lang="en-US"/>
        </a:p>
      </dgm:t>
    </dgm:pt>
    <dgm:pt modelId="{6A5BF8B7-6649-423D-B937-9996DC657BD0}" type="sibTrans" cxnId="{5495DEA8-23D6-4582-B37F-0DBFE59B3DE9}">
      <dgm:prSet/>
      <dgm:spPr/>
      <dgm:t>
        <a:bodyPr/>
        <a:lstStyle/>
        <a:p>
          <a:endParaRPr lang="en-US"/>
        </a:p>
      </dgm:t>
    </dgm:pt>
    <dgm:pt modelId="{3DC3963E-1B31-43D1-ADBA-4D7881397928}">
      <dgm:prSet/>
      <dgm:spPr/>
      <dgm:t>
        <a:bodyPr/>
        <a:lstStyle/>
        <a:p>
          <a:pPr>
            <a:lnSpc>
              <a:spcPct val="100000"/>
            </a:lnSpc>
            <a:defRPr cap="all"/>
          </a:pPr>
          <a:r>
            <a:rPr lang="en-US" dirty="0">
              <a:latin typeface="Times New Roman"/>
              <a:cs typeface="Times New Roman"/>
            </a:rPr>
            <a:t>Advanced </a:t>
          </a:r>
          <a:r>
            <a:rPr lang="en-US" dirty="0" err="1">
              <a:latin typeface="Times New Roman"/>
              <a:cs typeface="Times New Roman"/>
            </a:rPr>
            <a:t>Visualisation</a:t>
          </a:r>
          <a:r>
            <a:rPr lang="en-US" dirty="0">
              <a:latin typeface="Times New Roman"/>
              <a:cs typeface="Times New Roman"/>
            </a:rPr>
            <a:t> – by using tools like Matplotlib and seaborn to make clear visual representation of the data.</a:t>
          </a:r>
        </a:p>
      </dgm:t>
    </dgm:pt>
    <dgm:pt modelId="{212B8DBC-F296-4485-8D72-C8BB8194D048}" type="parTrans" cxnId="{C795480E-ABE7-46C9-A244-C1570355E85B}">
      <dgm:prSet/>
      <dgm:spPr/>
      <dgm:t>
        <a:bodyPr/>
        <a:lstStyle/>
        <a:p>
          <a:endParaRPr lang="en-US"/>
        </a:p>
      </dgm:t>
    </dgm:pt>
    <dgm:pt modelId="{9E8F3955-EFAC-4107-8E39-8081A44A8DFE}" type="sibTrans" cxnId="{C795480E-ABE7-46C9-A244-C1570355E85B}">
      <dgm:prSet/>
      <dgm:spPr/>
      <dgm:t>
        <a:bodyPr/>
        <a:lstStyle/>
        <a:p>
          <a:endParaRPr lang="en-US"/>
        </a:p>
      </dgm:t>
    </dgm:pt>
    <dgm:pt modelId="{8BFAFA06-9A44-49A5-A8E8-ECB1CB323115}">
      <dgm:prSet/>
      <dgm:spPr/>
      <dgm:t>
        <a:bodyPr/>
        <a:lstStyle/>
        <a:p>
          <a:pPr>
            <a:lnSpc>
              <a:spcPct val="100000"/>
            </a:lnSpc>
            <a:defRPr cap="all"/>
          </a:pPr>
          <a:r>
            <a:rPr lang="en-US" dirty="0">
              <a:latin typeface="Times New Roman"/>
              <a:cs typeface="Times New Roman"/>
            </a:rPr>
            <a:t>Scalability – it is designed to handle large datasets efficiently, making it suitable for businesses of all sizes.</a:t>
          </a:r>
        </a:p>
      </dgm:t>
    </dgm:pt>
    <dgm:pt modelId="{9557AB66-1773-4C5B-8F82-F445F69853E4}" type="parTrans" cxnId="{8F30D38A-91F8-4DEA-89C3-BEC00B70E3EB}">
      <dgm:prSet/>
      <dgm:spPr/>
      <dgm:t>
        <a:bodyPr/>
        <a:lstStyle/>
        <a:p>
          <a:endParaRPr lang="en-US"/>
        </a:p>
      </dgm:t>
    </dgm:pt>
    <dgm:pt modelId="{D2FCD387-0049-4EE9-982A-4BFC4668859E}" type="sibTrans" cxnId="{8F30D38A-91F8-4DEA-89C3-BEC00B70E3EB}">
      <dgm:prSet/>
      <dgm:spPr/>
      <dgm:t>
        <a:bodyPr/>
        <a:lstStyle/>
        <a:p>
          <a:endParaRPr lang="en-US"/>
        </a:p>
      </dgm:t>
    </dgm:pt>
    <dgm:pt modelId="{E8091BAA-B69D-40D3-86D6-34E295EA5578}">
      <dgm:prSet/>
      <dgm:spPr/>
      <dgm:t>
        <a:bodyPr/>
        <a:lstStyle/>
        <a:p>
          <a:pPr>
            <a:lnSpc>
              <a:spcPct val="100000"/>
            </a:lnSpc>
            <a:defRPr cap="all"/>
          </a:pPr>
          <a:r>
            <a:rPr lang="en-US" dirty="0">
              <a:latin typeface="Times New Roman"/>
              <a:cs typeface="Times New Roman"/>
            </a:rPr>
            <a:t>User-Friendly interface  - our product ensures that even non-technical users can interact with the system and derive meaningful insights from the data.</a:t>
          </a:r>
        </a:p>
      </dgm:t>
    </dgm:pt>
    <dgm:pt modelId="{8BA8A6FE-7D7A-4534-AF9C-80BB4AA5941D}" type="parTrans" cxnId="{4AF5274C-642D-429A-B824-A5C5E6FC3388}">
      <dgm:prSet/>
      <dgm:spPr/>
      <dgm:t>
        <a:bodyPr/>
        <a:lstStyle/>
        <a:p>
          <a:endParaRPr lang="en-US"/>
        </a:p>
      </dgm:t>
    </dgm:pt>
    <dgm:pt modelId="{2F9BFE8D-7DCE-4EF7-92BC-D463D63FAC97}" type="sibTrans" cxnId="{4AF5274C-642D-429A-B824-A5C5E6FC3388}">
      <dgm:prSet/>
      <dgm:spPr/>
      <dgm:t>
        <a:bodyPr/>
        <a:lstStyle/>
        <a:p>
          <a:endParaRPr lang="en-US"/>
        </a:p>
      </dgm:t>
    </dgm:pt>
    <dgm:pt modelId="{829D8F19-C5A9-4F83-B440-542F3EADE875}">
      <dgm:prSet/>
      <dgm:spPr/>
      <dgm:t>
        <a:bodyPr/>
        <a:lstStyle/>
        <a:p>
          <a:pPr>
            <a:lnSpc>
              <a:spcPct val="100000"/>
            </a:lnSpc>
            <a:defRPr cap="all"/>
          </a:pPr>
          <a:r>
            <a:rPr lang="en-US" dirty="0">
              <a:latin typeface="Times New Roman"/>
              <a:cs typeface="Times New Roman"/>
            </a:rPr>
            <a:t>Automated processes - our product automates many of the manual processes involved in data analysis, such as data cleaning and report generation. This saves time and reduces the risk of human error.</a:t>
          </a:r>
        </a:p>
      </dgm:t>
    </dgm:pt>
    <dgm:pt modelId="{1827234B-BCD8-44D4-B557-7436608BFC09}" type="parTrans" cxnId="{3E606358-576D-4D7F-AEDB-ED9F042FE3B9}">
      <dgm:prSet/>
      <dgm:spPr/>
      <dgm:t>
        <a:bodyPr/>
        <a:lstStyle/>
        <a:p>
          <a:endParaRPr lang="en-US"/>
        </a:p>
      </dgm:t>
    </dgm:pt>
    <dgm:pt modelId="{E36C3C50-A29B-4862-8A91-95ED843FF08A}" type="sibTrans" cxnId="{3E606358-576D-4D7F-AEDB-ED9F042FE3B9}">
      <dgm:prSet/>
      <dgm:spPr/>
      <dgm:t>
        <a:bodyPr/>
        <a:lstStyle/>
        <a:p>
          <a:endParaRPr lang="en-US"/>
        </a:p>
      </dgm:t>
    </dgm:pt>
    <dgm:pt modelId="{22FCB219-E8B2-4F49-A2E8-83692889F217}" type="pres">
      <dgm:prSet presAssocID="{103E45EA-86C9-4850-91F6-34752CA8071A}" presName="root" presStyleCnt="0">
        <dgm:presLayoutVars>
          <dgm:dir/>
          <dgm:resizeHandles val="exact"/>
        </dgm:presLayoutVars>
      </dgm:prSet>
      <dgm:spPr/>
    </dgm:pt>
    <dgm:pt modelId="{0BAE8CC4-0047-4185-A276-5239F8895276}" type="pres">
      <dgm:prSet presAssocID="{6AAEAC17-1759-46C0-9410-03C318C1DDA5}" presName="compNode" presStyleCnt="0"/>
      <dgm:spPr/>
    </dgm:pt>
    <dgm:pt modelId="{E4A6F492-5279-4EDC-90B5-C191DDE6C640}" type="pres">
      <dgm:prSet presAssocID="{6AAEAC17-1759-46C0-9410-03C318C1DDA5}" presName="iconBgRect" presStyleLbl="bgShp" presStyleIdx="0" presStyleCnt="6"/>
      <dgm:spPr/>
    </dgm:pt>
    <dgm:pt modelId="{C8B69A91-25F5-4B05-A7E1-974D21423C3D}" type="pres">
      <dgm:prSet presAssocID="{6AAEAC17-1759-46C0-9410-03C318C1DDA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624A7440-BEDF-4965-A18F-1201E1CC8FEC}" type="pres">
      <dgm:prSet presAssocID="{6AAEAC17-1759-46C0-9410-03C318C1DDA5}" presName="spaceRect" presStyleCnt="0"/>
      <dgm:spPr/>
    </dgm:pt>
    <dgm:pt modelId="{DC74B0E3-897D-4C3D-8A17-F3B972DC048F}" type="pres">
      <dgm:prSet presAssocID="{6AAEAC17-1759-46C0-9410-03C318C1DDA5}" presName="textRect" presStyleLbl="revTx" presStyleIdx="0" presStyleCnt="6">
        <dgm:presLayoutVars>
          <dgm:chMax val="1"/>
          <dgm:chPref val="1"/>
        </dgm:presLayoutVars>
      </dgm:prSet>
      <dgm:spPr/>
    </dgm:pt>
    <dgm:pt modelId="{929E3D00-9CDC-4196-983A-8A2DA94D433C}" type="pres">
      <dgm:prSet presAssocID="{2D80189D-01A1-4722-8151-0A64563912E0}" presName="sibTrans" presStyleCnt="0"/>
      <dgm:spPr/>
    </dgm:pt>
    <dgm:pt modelId="{3F45BA20-7359-4996-968B-A4ACD99F7AF2}" type="pres">
      <dgm:prSet presAssocID="{8EAEDE8C-4048-4326-B230-0F30FCF1FFD4}" presName="compNode" presStyleCnt="0"/>
      <dgm:spPr/>
    </dgm:pt>
    <dgm:pt modelId="{26CB4FA6-C9B1-4E2F-897D-9A030394849F}" type="pres">
      <dgm:prSet presAssocID="{8EAEDE8C-4048-4326-B230-0F30FCF1FFD4}" presName="iconBgRect" presStyleLbl="bgShp" presStyleIdx="1" presStyleCnt="6"/>
      <dgm:spPr/>
    </dgm:pt>
    <dgm:pt modelId="{BEDFC34D-4548-4B9D-9064-25254BE12965}" type="pres">
      <dgm:prSet presAssocID="{8EAEDE8C-4048-4326-B230-0F30FCF1FFD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EAA29224-7E69-444E-9BD5-E83E670E9230}" type="pres">
      <dgm:prSet presAssocID="{8EAEDE8C-4048-4326-B230-0F30FCF1FFD4}" presName="spaceRect" presStyleCnt="0"/>
      <dgm:spPr/>
    </dgm:pt>
    <dgm:pt modelId="{E5FCC4A8-3CF6-4DF1-954E-E6DFF63671AC}" type="pres">
      <dgm:prSet presAssocID="{8EAEDE8C-4048-4326-B230-0F30FCF1FFD4}" presName="textRect" presStyleLbl="revTx" presStyleIdx="1" presStyleCnt="6">
        <dgm:presLayoutVars>
          <dgm:chMax val="1"/>
          <dgm:chPref val="1"/>
        </dgm:presLayoutVars>
      </dgm:prSet>
      <dgm:spPr/>
    </dgm:pt>
    <dgm:pt modelId="{DD4E0A9D-CADE-4774-9601-189C197507A7}" type="pres">
      <dgm:prSet presAssocID="{6A5BF8B7-6649-423D-B937-9996DC657BD0}" presName="sibTrans" presStyleCnt="0"/>
      <dgm:spPr/>
    </dgm:pt>
    <dgm:pt modelId="{1DB392E0-4629-4D3C-B073-D1AD686BE6E8}" type="pres">
      <dgm:prSet presAssocID="{3DC3963E-1B31-43D1-ADBA-4D7881397928}" presName="compNode" presStyleCnt="0"/>
      <dgm:spPr/>
    </dgm:pt>
    <dgm:pt modelId="{7C32F4EE-95CA-4B02-A97D-4C9CB1E902E0}" type="pres">
      <dgm:prSet presAssocID="{3DC3963E-1B31-43D1-ADBA-4D7881397928}" presName="iconBgRect" presStyleLbl="bgShp" presStyleIdx="2" presStyleCnt="6"/>
      <dgm:spPr/>
    </dgm:pt>
    <dgm:pt modelId="{0EAE201E-391C-48E2-A292-703D239F6A50}" type="pres">
      <dgm:prSet presAssocID="{3DC3963E-1B31-43D1-ADBA-4D788139792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D116EB23-41E2-49D2-81A2-E72A966DE328}" type="pres">
      <dgm:prSet presAssocID="{3DC3963E-1B31-43D1-ADBA-4D7881397928}" presName="spaceRect" presStyleCnt="0"/>
      <dgm:spPr/>
    </dgm:pt>
    <dgm:pt modelId="{254DE09D-8A44-4BC2-B8CB-BFA878E872AD}" type="pres">
      <dgm:prSet presAssocID="{3DC3963E-1B31-43D1-ADBA-4D7881397928}" presName="textRect" presStyleLbl="revTx" presStyleIdx="2" presStyleCnt="6">
        <dgm:presLayoutVars>
          <dgm:chMax val="1"/>
          <dgm:chPref val="1"/>
        </dgm:presLayoutVars>
      </dgm:prSet>
      <dgm:spPr/>
    </dgm:pt>
    <dgm:pt modelId="{714AEAA1-474E-418D-BD36-AB45BBFD97C5}" type="pres">
      <dgm:prSet presAssocID="{9E8F3955-EFAC-4107-8E39-8081A44A8DFE}" presName="sibTrans" presStyleCnt="0"/>
      <dgm:spPr/>
    </dgm:pt>
    <dgm:pt modelId="{4046E35A-4966-43AC-A565-1DA88B020473}" type="pres">
      <dgm:prSet presAssocID="{8BFAFA06-9A44-49A5-A8E8-ECB1CB323115}" presName="compNode" presStyleCnt="0"/>
      <dgm:spPr/>
    </dgm:pt>
    <dgm:pt modelId="{2FF2CCD9-FF5B-4A7D-9609-8A927BB61ABD}" type="pres">
      <dgm:prSet presAssocID="{8BFAFA06-9A44-49A5-A8E8-ECB1CB323115}" presName="iconBgRect" presStyleLbl="bgShp" presStyleIdx="3" presStyleCnt="6"/>
      <dgm:spPr/>
    </dgm:pt>
    <dgm:pt modelId="{B027BEB0-FEB1-4970-A3E9-75AD9294FC23}" type="pres">
      <dgm:prSet presAssocID="{8BFAFA06-9A44-49A5-A8E8-ECB1CB32311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420DCAC-84CB-4500-941E-AD27FA6977F8}" type="pres">
      <dgm:prSet presAssocID="{8BFAFA06-9A44-49A5-A8E8-ECB1CB323115}" presName="spaceRect" presStyleCnt="0"/>
      <dgm:spPr/>
    </dgm:pt>
    <dgm:pt modelId="{7FF0CA9D-36ED-4B5D-BF25-A6EBBD6354A5}" type="pres">
      <dgm:prSet presAssocID="{8BFAFA06-9A44-49A5-A8E8-ECB1CB323115}" presName="textRect" presStyleLbl="revTx" presStyleIdx="3" presStyleCnt="6">
        <dgm:presLayoutVars>
          <dgm:chMax val="1"/>
          <dgm:chPref val="1"/>
        </dgm:presLayoutVars>
      </dgm:prSet>
      <dgm:spPr/>
    </dgm:pt>
    <dgm:pt modelId="{F5B62FA3-66EF-4FC7-951D-B72270F0542B}" type="pres">
      <dgm:prSet presAssocID="{D2FCD387-0049-4EE9-982A-4BFC4668859E}" presName="sibTrans" presStyleCnt="0"/>
      <dgm:spPr/>
    </dgm:pt>
    <dgm:pt modelId="{7D4C4879-8466-4FE8-95F0-874DD3C57E3E}" type="pres">
      <dgm:prSet presAssocID="{E8091BAA-B69D-40D3-86D6-34E295EA5578}" presName="compNode" presStyleCnt="0"/>
      <dgm:spPr/>
    </dgm:pt>
    <dgm:pt modelId="{D30E6DB8-50F0-443A-A1CB-E2E684FCE7DD}" type="pres">
      <dgm:prSet presAssocID="{E8091BAA-B69D-40D3-86D6-34E295EA5578}" presName="iconBgRect" presStyleLbl="bgShp" presStyleIdx="4" presStyleCnt="6"/>
      <dgm:spPr/>
    </dgm:pt>
    <dgm:pt modelId="{E95D4167-729B-4ABF-9151-B518CF10FF54}" type="pres">
      <dgm:prSet presAssocID="{E8091BAA-B69D-40D3-86D6-34E295EA557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2AEBF03D-7E4B-4077-A52A-24820FE43773}" type="pres">
      <dgm:prSet presAssocID="{E8091BAA-B69D-40D3-86D6-34E295EA5578}" presName="spaceRect" presStyleCnt="0"/>
      <dgm:spPr/>
    </dgm:pt>
    <dgm:pt modelId="{95C79E25-7682-4EF8-A435-61EAA1130E66}" type="pres">
      <dgm:prSet presAssocID="{E8091BAA-B69D-40D3-86D6-34E295EA5578}" presName="textRect" presStyleLbl="revTx" presStyleIdx="4" presStyleCnt="6">
        <dgm:presLayoutVars>
          <dgm:chMax val="1"/>
          <dgm:chPref val="1"/>
        </dgm:presLayoutVars>
      </dgm:prSet>
      <dgm:spPr/>
    </dgm:pt>
    <dgm:pt modelId="{EB273140-B445-4BEA-A37A-4FA0C4535B50}" type="pres">
      <dgm:prSet presAssocID="{2F9BFE8D-7DCE-4EF7-92BC-D463D63FAC97}" presName="sibTrans" presStyleCnt="0"/>
      <dgm:spPr/>
    </dgm:pt>
    <dgm:pt modelId="{E80DDE90-4302-4F99-85AF-2657EFF3CB19}" type="pres">
      <dgm:prSet presAssocID="{829D8F19-C5A9-4F83-B440-542F3EADE875}" presName="compNode" presStyleCnt="0"/>
      <dgm:spPr/>
    </dgm:pt>
    <dgm:pt modelId="{990A4A2E-EB5D-4E3E-A827-1653655EEB79}" type="pres">
      <dgm:prSet presAssocID="{829D8F19-C5A9-4F83-B440-542F3EADE875}" presName="iconBgRect" presStyleLbl="bgShp" presStyleIdx="5" presStyleCnt="6"/>
      <dgm:spPr/>
    </dgm:pt>
    <dgm:pt modelId="{DA5EFA78-AAFB-4506-88A3-3367C3619880}" type="pres">
      <dgm:prSet presAssocID="{829D8F19-C5A9-4F83-B440-542F3EADE87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B2E7F223-B9D3-4567-A9CB-A56C9EB52CA9}" type="pres">
      <dgm:prSet presAssocID="{829D8F19-C5A9-4F83-B440-542F3EADE875}" presName="spaceRect" presStyleCnt="0"/>
      <dgm:spPr/>
    </dgm:pt>
    <dgm:pt modelId="{8C232716-367C-4E72-910C-99C1D3120C06}" type="pres">
      <dgm:prSet presAssocID="{829D8F19-C5A9-4F83-B440-542F3EADE875}" presName="textRect" presStyleLbl="revTx" presStyleIdx="5" presStyleCnt="6">
        <dgm:presLayoutVars>
          <dgm:chMax val="1"/>
          <dgm:chPref val="1"/>
        </dgm:presLayoutVars>
      </dgm:prSet>
      <dgm:spPr/>
    </dgm:pt>
  </dgm:ptLst>
  <dgm:cxnLst>
    <dgm:cxn modelId="{C795480E-ABE7-46C9-A244-C1570355E85B}" srcId="{103E45EA-86C9-4850-91F6-34752CA8071A}" destId="{3DC3963E-1B31-43D1-ADBA-4D7881397928}" srcOrd="2" destOrd="0" parTransId="{212B8DBC-F296-4485-8D72-C8BB8194D048}" sibTransId="{9E8F3955-EFAC-4107-8E39-8081A44A8DFE}"/>
    <dgm:cxn modelId="{A537082F-4A1A-4527-86AD-A28CF7DFEFFC}" type="presOf" srcId="{E8091BAA-B69D-40D3-86D6-34E295EA5578}" destId="{95C79E25-7682-4EF8-A435-61EAA1130E66}" srcOrd="0" destOrd="0" presId="urn:microsoft.com/office/officeart/2018/5/layout/IconCircleLabelList"/>
    <dgm:cxn modelId="{4AF5274C-642D-429A-B824-A5C5E6FC3388}" srcId="{103E45EA-86C9-4850-91F6-34752CA8071A}" destId="{E8091BAA-B69D-40D3-86D6-34E295EA5578}" srcOrd="4" destOrd="0" parTransId="{8BA8A6FE-7D7A-4534-AF9C-80BB4AA5941D}" sibTransId="{2F9BFE8D-7DCE-4EF7-92BC-D463D63FAC97}"/>
    <dgm:cxn modelId="{3F6B2878-128E-480E-8236-06DEA2EA0F82}" type="presOf" srcId="{8BFAFA06-9A44-49A5-A8E8-ECB1CB323115}" destId="{7FF0CA9D-36ED-4B5D-BF25-A6EBBD6354A5}" srcOrd="0" destOrd="0" presId="urn:microsoft.com/office/officeart/2018/5/layout/IconCircleLabelList"/>
    <dgm:cxn modelId="{3E606358-576D-4D7F-AEDB-ED9F042FE3B9}" srcId="{103E45EA-86C9-4850-91F6-34752CA8071A}" destId="{829D8F19-C5A9-4F83-B440-542F3EADE875}" srcOrd="5" destOrd="0" parTransId="{1827234B-BCD8-44D4-B557-7436608BFC09}" sibTransId="{E36C3C50-A29B-4862-8A91-95ED843FF08A}"/>
    <dgm:cxn modelId="{EC06C080-A1F3-4BCF-9E2E-7F83FFEA6F10}" type="presOf" srcId="{6AAEAC17-1759-46C0-9410-03C318C1DDA5}" destId="{DC74B0E3-897D-4C3D-8A17-F3B972DC048F}" srcOrd="0" destOrd="0" presId="urn:microsoft.com/office/officeart/2018/5/layout/IconCircleLabelList"/>
    <dgm:cxn modelId="{8F30D38A-91F8-4DEA-89C3-BEC00B70E3EB}" srcId="{103E45EA-86C9-4850-91F6-34752CA8071A}" destId="{8BFAFA06-9A44-49A5-A8E8-ECB1CB323115}" srcOrd="3" destOrd="0" parTransId="{9557AB66-1773-4C5B-8F82-F445F69853E4}" sibTransId="{D2FCD387-0049-4EE9-982A-4BFC4668859E}"/>
    <dgm:cxn modelId="{B950179A-1AD4-475B-9A99-3B661F1619B4}" type="presOf" srcId="{829D8F19-C5A9-4F83-B440-542F3EADE875}" destId="{8C232716-367C-4E72-910C-99C1D3120C06}" srcOrd="0" destOrd="0" presId="urn:microsoft.com/office/officeart/2018/5/layout/IconCircleLabelList"/>
    <dgm:cxn modelId="{5495DEA8-23D6-4582-B37F-0DBFE59B3DE9}" srcId="{103E45EA-86C9-4850-91F6-34752CA8071A}" destId="{8EAEDE8C-4048-4326-B230-0F30FCF1FFD4}" srcOrd="1" destOrd="0" parTransId="{32BE962B-669F-4E0F-9E26-74A3359FF311}" sibTransId="{6A5BF8B7-6649-423D-B937-9996DC657BD0}"/>
    <dgm:cxn modelId="{B68C35BD-954D-4C4D-AD19-EBCAF5172861}" type="presOf" srcId="{8EAEDE8C-4048-4326-B230-0F30FCF1FFD4}" destId="{E5FCC4A8-3CF6-4DF1-954E-E6DFF63671AC}" srcOrd="0" destOrd="0" presId="urn:microsoft.com/office/officeart/2018/5/layout/IconCircleLabelList"/>
    <dgm:cxn modelId="{00E62EDB-A08A-4B96-814F-A57B04611836}" type="presOf" srcId="{3DC3963E-1B31-43D1-ADBA-4D7881397928}" destId="{254DE09D-8A44-4BC2-B8CB-BFA878E872AD}" srcOrd="0" destOrd="0" presId="urn:microsoft.com/office/officeart/2018/5/layout/IconCircleLabelList"/>
    <dgm:cxn modelId="{9FAA3FE8-2536-4FBB-9C9E-6591F238C000}" type="presOf" srcId="{103E45EA-86C9-4850-91F6-34752CA8071A}" destId="{22FCB219-E8B2-4F49-A2E8-83692889F217}" srcOrd="0" destOrd="0" presId="urn:microsoft.com/office/officeart/2018/5/layout/IconCircleLabelList"/>
    <dgm:cxn modelId="{E1379FF5-52C6-415B-B4F8-33DC5E52F150}" srcId="{103E45EA-86C9-4850-91F6-34752CA8071A}" destId="{6AAEAC17-1759-46C0-9410-03C318C1DDA5}" srcOrd="0" destOrd="0" parTransId="{07543726-363D-4993-8145-E65A3A7AA7A5}" sibTransId="{2D80189D-01A1-4722-8151-0A64563912E0}"/>
    <dgm:cxn modelId="{F866FE23-7034-4A0C-9A18-25D84BA76BF3}" type="presParOf" srcId="{22FCB219-E8B2-4F49-A2E8-83692889F217}" destId="{0BAE8CC4-0047-4185-A276-5239F8895276}" srcOrd="0" destOrd="0" presId="urn:microsoft.com/office/officeart/2018/5/layout/IconCircleLabelList"/>
    <dgm:cxn modelId="{30F17640-17F7-4640-8DE3-7A3CC9EC09C7}" type="presParOf" srcId="{0BAE8CC4-0047-4185-A276-5239F8895276}" destId="{E4A6F492-5279-4EDC-90B5-C191DDE6C640}" srcOrd="0" destOrd="0" presId="urn:microsoft.com/office/officeart/2018/5/layout/IconCircleLabelList"/>
    <dgm:cxn modelId="{536380E6-484A-4F55-A45D-F7DAEE13BF77}" type="presParOf" srcId="{0BAE8CC4-0047-4185-A276-5239F8895276}" destId="{C8B69A91-25F5-4B05-A7E1-974D21423C3D}" srcOrd="1" destOrd="0" presId="urn:microsoft.com/office/officeart/2018/5/layout/IconCircleLabelList"/>
    <dgm:cxn modelId="{7D812443-52FD-4D25-B948-7B9ABAC8147C}" type="presParOf" srcId="{0BAE8CC4-0047-4185-A276-5239F8895276}" destId="{624A7440-BEDF-4965-A18F-1201E1CC8FEC}" srcOrd="2" destOrd="0" presId="urn:microsoft.com/office/officeart/2018/5/layout/IconCircleLabelList"/>
    <dgm:cxn modelId="{78310483-FC72-48DD-8D44-096EBB41A8D6}" type="presParOf" srcId="{0BAE8CC4-0047-4185-A276-5239F8895276}" destId="{DC74B0E3-897D-4C3D-8A17-F3B972DC048F}" srcOrd="3" destOrd="0" presId="urn:microsoft.com/office/officeart/2018/5/layout/IconCircleLabelList"/>
    <dgm:cxn modelId="{B18EEC54-BC84-45DA-9234-832BBC97593D}" type="presParOf" srcId="{22FCB219-E8B2-4F49-A2E8-83692889F217}" destId="{929E3D00-9CDC-4196-983A-8A2DA94D433C}" srcOrd="1" destOrd="0" presId="urn:microsoft.com/office/officeart/2018/5/layout/IconCircleLabelList"/>
    <dgm:cxn modelId="{C1394D06-5A96-4D40-AA64-9F9A5B9D2254}" type="presParOf" srcId="{22FCB219-E8B2-4F49-A2E8-83692889F217}" destId="{3F45BA20-7359-4996-968B-A4ACD99F7AF2}" srcOrd="2" destOrd="0" presId="urn:microsoft.com/office/officeart/2018/5/layout/IconCircleLabelList"/>
    <dgm:cxn modelId="{3ED8B604-F882-4029-8F27-50C9565C6C5B}" type="presParOf" srcId="{3F45BA20-7359-4996-968B-A4ACD99F7AF2}" destId="{26CB4FA6-C9B1-4E2F-897D-9A030394849F}" srcOrd="0" destOrd="0" presId="urn:microsoft.com/office/officeart/2018/5/layout/IconCircleLabelList"/>
    <dgm:cxn modelId="{652197BE-8D8E-4B8B-9426-3E20C00AC305}" type="presParOf" srcId="{3F45BA20-7359-4996-968B-A4ACD99F7AF2}" destId="{BEDFC34D-4548-4B9D-9064-25254BE12965}" srcOrd="1" destOrd="0" presId="urn:microsoft.com/office/officeart/2018/5/layout/IconCircleLabelList"/>
    <dgm:cxn modelId="{1BC1A4AE-638D-44FD-8118-8A52B61596E9}" type="presParOf" srcId="{3F45BA20-7359-4996-968B-A4ACD99F7AF2}" destId="{EAA29224-7E69-444E-9BD5-E83E670E9230}" srcOrd="2" destOrd="0" presId="urn:microsoft.com/office/officeart/2018/5/layout/IconCircleLabelList"/>
    <dgm:cxn modelId="{D371A50B-0B8D-4A0C-8C47-D6EDC47304ED}" type="presParOf" srcId="{3F45BA20-7359-4996-968B-A4ACD99F7AF2}" destId="{E5FCC4A8-3CF6-4DF1-954E-E6DFF63671AC}" srcOrd="3" destOrd="0" presId="urn:microsoft.com/office/officeart/2018/5/layout/IconCircleLabelList"/>
    <dgm:cxn modelId="{D56325F3-4A51-4E6B-BCF5-912125E0591C}" type="presParOf" srcId="{22FCB219-E8B2-4F49-A2E8-83692889F217}" destId="{DD4E0A9D-CADE-4774-9601-189C197507A7}" srcOrd="3" destOrd="0" presId="urn:microsoft.com/office/officeart/2018/5/layout/IconCircleLabelList"/>
    <dgm:cxn modelId="{53D3B693-6F2A-44FC-A8E4-CF7CCA6CC657}" type="presParOf" srcId="{22FCB219-E8B2-4F49-A2E8-83692889F217}" destId="{1DB392E0-4629-4D3C-B073-D1AD686BE6E8}" srcOrd="4" destOrd="0" presId="urn:microsoft.com/office/officeart/2018/5/layout/IconCircleLabelList"/>
    <dgm:cxn modelId="{145517D1-EBC3-40AD-9769-89EEF85976BA}" type="presParOf" srcId="{1DB392E0-4629-4D3C-B073-D1AD686BE6E8}" destId="{7C32F4EE-95CA-4B02-A97D-4C9CB1E902E0}" srcOrd="0" destOrd="0" presId="urn:microsoft.com/office/officeart/2018/5/layout/IconCircleLabelList"/>
    <dgm:cxn modelId="{DE71AE66-5A31-427E-A334-34FC4531521D}" type="presParOf" srcId="{1DB392E0-4629-4D3C-B073-D1AD686BE6E8}" destId="{0EAE201E-391C-48E2-A292-703D239F6A50}" srcOrd="1" destOrd="0" presId="urn:microsoft.com/office/officeart/2018/5/layout/IconCircleLabelList"/>
    <dgm:cxn modelId="{AF4907FB-C36F-42B6-8FEA-7713A0F72AC4}" type="presParOf" srcId="{1DB392E0-4629-4D3C-B073-D1AD686BE6E8}" destId="{D116EB23-41E2-49D2-81A2-E72A966DE328}" srcOrd="2" destOrd="0" presId="urn:microsoft.com/office/officeart/2018/5/layout/IconCircleLabelList"/>
    <dgm:cxn modelId="{EAD11F94-2AAA-470C-B43C-5E29FE843C17}" type="presParOf" srcId="{1DB392E0-4629-4D3C-B073-D1AD686BE6E8}" destId="{254DE09D-8A44-4BC2-B8CB-BFA878E872AD}" srcOrd="3" destOrd="0" presId="urn:microsoft.com/office/officeart/2018/5/layout/IconCircleLabelList"/>
    <dgm:cxn modelId="{4180E250-1FAB-4172-9204-38596A085C82}" type="presParOf" srcId="{22FCB219-E8B2-4F49-A2E8-83692889F217}" destId="{714AEAA1-474E-418D-BD36-AB45BBFD97C5}" srcOrd="5" destOrd="0" presId="urn:microsoft.com/office/officeart/2018/5/layout/IconCircleLabelList"/>
    <dgm:cxn modelId="{E6F84D4C-D74B-457E-9ED4-3C740D82D04C}" type="presParOf" srcId="{22FCB219-E8B2-4F49-A2E8-83692889F217}" destId="{4046E35A-4966-43AC-A565-1DA88B020473}" srcOrd="6" destOrd="0" presId="urn:microsoft.com/office/officeart/2018/5/layout/IconCircleLabelList"/>
    <dgm:cxn modelId="{7F547AA5-0028-4ACA-8E27-AD6D47AFCA57}" type="presParOf" srcId="{4046E35A-4966-43AC-A565-1DA88B020473}" destId="{2FF2CCD9-FF5B-4A7D-9609-8A927BB61ABD}" srcOrd="0" destOrd="0" presId="urn:microsoft.com/office/officeart/2018/5/layout/IconCircleLabelList"/>
    <dgm:cxn modelId="{6CC04C83-CB14-4FF2-B687-6FA6E14FC6CE}" type="presParOf" srcId="{4046E35A-4966-43AC-A565-1DA88B020473}" destId="{B027BEB0-FEB1-4970-A3E9-75AD9294FC23}" srcOrd="1" destOrd="0" presId="urn:microsoft.com/office/officeart/2018/5/layout/IconCircleLabelList"/>
    <dgm:cxn modelId="{A85741DC-BFB6-479C-B158-C7E607CDAA5D}" type="presParOf" srcId="{4046E35A-4966-43AC-A565-1DA88B020473}" destId="{2420DCAC-84CB-4500-941E-AD27FA6977F8}" srcOrd="2" destOrd="0" presId="urn:microsoft.com/office/officeart/2018/5/layout/IconCircleLabelList"/>
    <dgm:cxn modelId="{E07091AE-CBA5-43CA-8F98-A48C30035ABB}" type="presParOf" srcId="{4046E35A-4966-43AC-A565-1DA88B020473}" destId="{7FF0CA9D-36ED-4B5D-BF25-A6EBBD6354A5}" srcOrd="3" destOrd="0" presId="urn:microsoft.com/office/officeart/2018/5/layout/IconCircleLabelList"/>
    <dgm:cxn modelId="{A303E486-186A-42B9-AAA6-EC1C1A178EA4}" type="presParOf" srcId="{22FCB219-E8B2-4F49-A2E8-83692889F217}" destId="{F5B62FA3-66EF-4FC7-951D-B72270F0542B}" srcOrd="7" destOrd="0" presId="urn:microsoft.com/office/officeart/2018/5/layout/IconCircleLabelList"/>
    <dgm:cxn modelId="{339168F1-CDB1-45E6-8339-E17942200952}" type="presParOf" srcId="{22FCB219-E8B2-4F49-A2E8-83692889F217}" destId="{7D4C4879-8466-4FE8-95F0-874DD3C57E3E}" srcOrd="8" destOrd="0" presId="urn:microsoft.com/office/officeart/2018/5/layout/IconCircleLabelList"/>
    <dgm:cxn modelId="{D5661013-41EA-438E-9CFD-AF41AC461135}" type="presParOf" srcId="{7D4C4879-8466-4FE8-95F0-874DD3C57E3E}" destId="{D30E6DB8-50F0-443A-A1CB-E2E684FCE7DD}" srcOrd="0" destOrd="0" presId="urn:microsoft.com/office/officeart/2018/5/layout/IconCircleLabelList"/>
    <dgm:cxn modelId="{FF70DFBD-D7DF-47CC-B0C2-72E0B6C8F7E7}" type="presParOf" srcId="{7D4C4879-8466-4FE8-95F0-874DD3C57E3E}" destId="{E95D4167-729B-4ABF-9151-B518CF10FF54}" srcOrd="1" destOrd="0" presId="urn:microsoft.com/office/officeart/2018/5/layout/IconCircleLabelList"/>
    <dgm:cxn modelId="{AE182272-99CB-4AA3-8362-806227835756}" type="presParOf" srcId="{7D4C4879-8466-4FE8-95F0-874DD3C57E3E}" destId="{2AEBF03D-7E4B-4077-A52A-24820FE43773}" srcOrd="2" destOrd="0" presId="urn:microsoft.com/office/officeart/2018/5/layout/IconCircleLabelList"/>
    <dgm:cxn modelId="{74FAE408-5850-407A-9FFD-93709272A59A}" type="presParOf" srcId="{7D4C4879-8466-4FE8-95F0-874DD3C57E3E}" destId="{95C79E25-7682-4EF8-A435-61EAA1130E66}" srcOrd="3" destOrd="0" presId="urn:microsoft.com/office/officeart/2018/5/layout/IconCircleLabelList"/>
    <dgm:cxn modelId="{9DB4CF29-EB72-4FEA-8E2D-FD80AFC393B4}" type="presParOf" srcId="{22FCB219-E8B2-4F49-A2E8-83692889F217}" destId="{EB273140-B445-4BEA-A37A-4FA0C4535B50}" srcOrd="9" destOrd="0" presId="urn:microsoft.com/office/officeart/2018/5/layout/IconCircleLabelList"/>
    <dgm:cxn modelId="{8D8AEB10-23F8-41BD-A83A-077FFC64AC90}" type="presParOf" srcId="{22FCB219-E8B2-4F49-A2E8-83692889F217}" destId="{E80DDE90-4302-4F99-85AF-2657EFF3CB19}" srcOrd="10" destOrd="0" presId="urn:microsoft.com/office/officeart/2018/5/layout/IconCircleLabelList"/>
    <dgm:cxn modelId="{E27429F7-29C2-41DA-A729-104A45A8568F}" type="presParOf" srcId="{E80DDE90-4302-4F99-85AF-2657EFF3CB19}" destId="{990A4A2E-EB5D-4E3E-A827-1653655EEB79}" srcOrd="0" destOrd="0" presId="urn:microsoft.com/office/officeart/2018/5/layout/IconCircleLabelList"/>
    <dgm:cxn modelId="{5A0B5502-FD1D-46FE-AFED-371EB46CA42C}" type="presParOf" srcId="{E80DDE90-4302-4F99-85AF-2657EFF3CB19}" destId="{DA5EFA78-AAFB-4506-88A3-3367C3619880}" srcOrd="1" destOrd="0" presId="urn:microsoft.com/office/officeart/2018/5/layout/IconCircleLabelList"/>
    <dgm:cxn modelId="{F1F6A72E-984F-4298-A3FF-2E040719A283}" type="presParOf" srcId="{E80DDE90-4302-4F99-85AF-2657EFF3CB19}" destId="{B2E7F223-B9D3-4567-A9CB-A56C9EB52CA9}" srcOrd="2" destOrd="0" presId="urn:microsoft.com/office/officeart/2018/5/layout/IconCircleLabelList"/>
    <dgm:cxn modelId="{BBD58BE8-31B7-45E4-8D2D-C171F955A5F8}" type="presParOf" srcId="{E80DDE90-4302-4F99-85AF-2657EFF3CB19}" destId="{8C232716-367C-4E72-910C-99C1D3120C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7022E-63A1-4C8F-A714-B71B7699D3E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B18BC5E-AB4A-4565-83B1-0C92114A9DD1}">
      <dgm:prSet/>
      <dgm:spPr/>
      <dgm:t>
        <a:bodyPr/>
        <a:lstStyle/>
        <a:p>
          <a:r>
            <a:rPr lang="en-US" b="0" i="0" dirty="0"/>
            <a:t>Key Entities for ER Diagram (</a:t>
          </a:r>
          <a:r>
            <a:rPr lang="en-US" b="0" i="0" dirty="0" err="1"/>
            <a:t>DataFlow</a:t>
          </a:r>
          <a:r>
            <a:rPr lang="en-US" b="0" i="0" dirty="0"/>
            <a:t> Nexus - Sales Data Analysis):</a:t>
          </a:r>
          <a:endParaRPr lang="en-IN" dirty="0"/>
        </a:p>
      </dgm:t>
    </dgm:pt>
    <dgm:pt modelId="{D9BB692E-9BD5-463F-BBCF-F7D1C7F4FAFA}" type="parTrans" cxnId="{FCC6D5B5-E7B5-48D9-BF3E-24328B09D6E9}">
      <dgm:prSet/>
      <dgm:spPr/>
      <dgm:t>
        <a:bodyPr/>
        <a:lstStyle/>
        <a:p>
          <a:endParaRPr lang="en-IN"/>
        </a:p>
      </dgm:t>
    </dgm:pt>
    <dgm:pt modelId="{BF539C11-9A5A-4224-AFD0-652DE6A34C7E}" type="sibTrans" cxnId="{FCC6D5B5-E7B5-48D9-BF3E-24328B09D6E9}">
      <dgm:prSet/>
      <dgm:spPr/>
      <dgm:t>
        <a:bodyPr/>
        <a:lstStyle/>
        <a:p>
          <a:endParaRPr lang="en-IN"/>
        </a:p>
      </dgm:t>
    </dgm:pt>
    <dgm:pt modelId="{2A330AE4-DE30-46D9-AF0B-94AB1F0F655F}">
      <dgm:prSet/>
      <dgm:spPr/>
      <dgm:t>
        <a:bodyPr/>
        <a:lstStyle/>
        <a:p>
          <a:r>
            <a:rPr lang="en-US" b="0" i="0"/>
            <a:t>Sales</a:t>
          </a:r>
          <a:endParaRPr lang="en-IN"/>
        </a:p>
      </dgm:t>
    </dgm:pt>
    <dgm:pt modelId="{793900C4-8FA5-46BE-8A15-4EC304081CB6}" type="parTrans" cxnId="{927A87EB-397E-4B14-B72F-EC408E659908}">
      <dgm:prSet/>
      <dgm:spPr/>
      <dgm:t>
        <a:bodyPr/>
        <a:lstStyle/>
        <a:p>
          <a:endParaRPr lang="en-IN"/>
        </a:p>
      </dgm:t>
    </dgm:pt>
    <dgm:pt modelId="{33631BBD-F0A6-4016-8F3C-E388AF813A66}" type="sibTrans" cxnId="{927A87EB-397E-4B14-B72F-EC408E659908}">
      <dgm:prSet/>
      <dgm:spPr/>
      <dgm:t>
        <a:bodyPr/>
        <a:lstStyle/>
        <a:p>
          <a:endParaRPr lang="en-IN"/>
        </a:p>
      </dgm:t>
    </dgm:pt>
    <dgm:pt modelId="{FE56CD68-B89A-4805-BBA0-E45C5064110A}">
      <dgm:prSet custT="1"/>
      <dgm:spPr/>
      <dgm:t>
        <a:bodyPr/>
        <a:lstStyle/>
        <a:p>
          <a:pPr algn="ctr"/>
          <a:r>
            <a:rPr lang="en-US" sz="600" b="0" i="0" kern="1200" dirty="0">
              <a:solidFill>
                <a:srgbClr val="FFFFFF"/>
              </a:solidFill>
              <a:latin typeface="Arial"/>
              <a:ea typeface="+mn-ea"/>
              <a:cs typeface="+mn-cs"/>
            </a:rPr>
            <a:t>Attributes: </a:t>
          </a:r>
        </a:p>
        <a:p>
          <a:pPr algn="l"/>
          <a:r>
            <a:rPr lang="en-US" sz="600" b="0" i="0" kern="1200" dirty="0" err="1">
              <a:solidFill>
                <a:srgbClr val="FFFFFF"/>
              </a:solidFill>
              <a:latin typeface="Arial"/>
              <a:ea typeface="+mn-ea"/>
              <a:cs typeface="+mn-cs"/>
            </a:rPr>
            <a:t>Sale_ID</a:t>
          </a:r>
          <a:r>
            <a:rPr lang="en-US" sz="600" b="0" i="0" kern="1200" dirty="0">
              <a:solidFill>
                <a:srgbClr val="FFFFFF"/>
              </a:solidFill>
              <a:latin typeface="Arial"/>
              <a:ea typeface="+mn-ea"/>
              <a:cs typeface="+mn-cs"/>
            </a:rPr>
            <a:t>, Date, Amount, </a:t>
          </a:r>
          <a:r>
            <a:rPr lang="en-US" sz="600" b="0" i="0" kern="1200" dirty="0" err="1">
              <a:solidFill>
                <a:srgbClr val="FFFFFF"/>
              </a:solidFill>
              <a:latin typeface="Arial"/>
              <a:ea typeface="+mn-ea"/>
              <a:cs typeface="+mn-cs"/>
            </a:rPr>
            <a:t>Product_ID</a:t>
          </a:r>
          <a:r>
            <a:rPr lang="en-US" sz="600" b="0" i="0" kern="1200" dirty="0">
              <a:solidFill>
                <a:srgbClr val="FFFFFF"/>
              </a:solidFill>
              <a:latin typeface="Arial"/>
              <a:ea typeface="+mn-ea"/>
              <a:cs typeface="+mn-cs"/>
            </a:rPr>
            <a:t>, </a:t>
          </a:r>
          <a:r>
            <a:rPr lang="en-US" sz="600" b="0" i="0" kern="1200" dirty="0" err="1">
              <a:solidFill>
                <a:srgbClr val="FFFFFF"/>
              </a:solidFill>
              <a:latin typeface="Arial"/>
              <a:ea typeface="+mn-ea"/>
              <a:cs typeface="+mn-cs"/>
            </a:rPr>
            <a:t>Customer_ID</a:t>
          </a:r>
          <a:r>
            <a:rPr lang="en-US" sz="600" b="0" i="0" kern="1200" dirty="0">
              <a:solidFill>
                <a:srgbClr val="FFFFFF"/>
              </a:solidFill>
              <a:latin typeface="Arial"/>
              <a:ea typeface="+mn-ea"/>
              <a:cs typeface="+mn-cs"/>
            </a:rPr>
            <a:t>, </a:t>
          </a:r>
          <a:r>
            <a:rPr lang="en-US" sz="600" b="0" i="0" kern="1200" dirty="0" err="1">
              <a:solidFill>
                <a:srgbClr val="FFFFFF"/>
              </a:solidFill>
              <a:latin typeface="Arial"/>
              <a:ea typeface="+mn-ea"/>
              <a:cs typeface="+mn-cs"/>
            </a:rPr>
            <a:t>Quantity_Sold</a:t>
          </a:r>
          <a:r>
            <a:rPr lang="en-US" sz="600" b="0" i="0" kern="1200" dirty="0">
              <a:solidFill>
                <a:srgbClr val="FFFFFF"/>
              </a:solidFill>
              <a:latin typeface="Arial"/>
              <a:ea typeface="+mn-ea"/>
              <a:cs typeface="+mn-cs"/>
            </a:rPr>
            <a:t>, Region</a:t>
          </a:r>
          <a:endParaRPr lang="en-IN" sz="600" b="0" i="0" kern="1200" dirty="0">
            <a:solidFill>
              <a:srgbClr val="FFFFFF"/>
            </a:solidFill>
            <a:latin typeface="Arial"/>
            <a:ea typeface="+mn-ea"/>
            <a:cs typeface="+mn-cs"/>
          </a:endParaRPr>
        </a:p>
      </dgm:t>
    </dgm:pt>
    <dgm:pt modelId="{97DEBA12-4AD3-4F19-A2DC-48C5C065DE39}" type="parTrans" cxnId="{8FE8BD3B-7108-4176-958C-8D2287CDE517}">
      <dgm:prSet/>
      <dgm:spPr/>
      <dgm:t>
        <a:bodyPr/>
        <a:lstStyle/>
        <a:p>
          <a:endParaRPr lang="en-IN"/>
        </a:p>
      </dgm:t>
    </dgm:pt>
    <dgm:pt modelId="{5322B012-CA1C-4E52-A044-370341DEB441}" type="sibTrans" cxnId="{8FE8BD3B-7108-4176-958C-8D2287CDE517}">
      <dgm:prSet/>
      <dgm:spPr/>
      <dgm:t>
        <a:bodyPr/>
        <a:lstStyle/>
        <a:p>
          <a:endParaRPr lang="en-IN"/>
        </a:p>
      </dgm:t>
    </dgm:pt>
    <dgm:pt modelId="{75945B2B-F447-4B7E-82C0-3F8E60E2CC6B}">
      <dgm:prSet/>
      <dgm:spPr/>
      <dgm:t>
        <a:bodyPr/>
        <a:lstStyle/>
        <a:p>
          <a:r>
            <a:rPr lang="en-US" b="0" i="0"/>
            <a:t>Tracks individual transactions.</a:t>
          </a:r>
          <a:endParaRPr lang="en-IN"/>
        </a:p>
      </dgm:t>
    </dgm:pt>
    <dgm:pt modelId="{516C582D-401C-441C-8DF6-8036FCE291EC}" type="parTrans" cxnId="{EB3155FA-216A-4B31-BB10-F55336409416}">
      <dgm:prSet/>
      <dgm:spPr/>
      <dgm:t>
        <a:bodyPr/>
        <a:lstStyle/>
        <a:p>
          <a:endParaRPr lang="en-IN"/>
        </a:p>
      </dgm:t>
    </dgm:pt>
    <dgm:pt modelId="{0D6FF50C-47F7-461A-8586-6FDABA92D389}" type="sibTrans" cxnId="{EB3155FA-216A-4B31-BB10-F55336409416}">
      <dgm:prSet/>
      <dgm:spPr/>
      <dgm:t>
        <a:bodyPr/>
        <a:lstStyle/>
        <a:p>
          <a:endParaRPr lang="en-IN"/>
        </a:p>
      </dgm:t>
    </dgm:pt>
    <dgm:pt modelId="{D31E93B3-46E8-4746-A094-7DAC5F38E860}">
      <dgm:prSet/>
      <dgm:spPr/>
      <dgm:t>
        <a:bodyPr/>
        <a:lstStyle/>
        <a:p>
          <a:r>
            <a:rPr lang="en-US" b="0" i="0"/>
            <a:t>Products</a:t>
          </a:r>
          <a:endParaRPr lang="en-IN"/>
        </a:p>
      </dgm:t>
    </dgm:pt>
    <dgm:pt modelId="{FFF4A440-3BE0-4B81-8BBB-ACEC23C95793}" type="parTrans" cxnId="{2E34914E-2D05-4B1D-893F-5833AE75BA8F}">
      <dgm:prSet/>
      <dgm:spPr/>
      <dgm:t>
        <a:bodyPr/>
        <a:lstStyle/>
        <a:p>
          <a:endParaRPr lang="en-IN"/>
        </a:p>
      </dgm:t>
    </dgm:pt>
    <dgm:pt modelId="{2329282F-9C98-4402-964D-6E58BB2EBD67}" type="sibTrans" cxnId="{2E34914E-2D05-4B1D-893F-5833AE75BA8F}">
      <dgm:prSet/>
      <dgm:spPr/>
      <dgm:t>
        <a:bodyPr/>
        <a:lstStyle/>
        <a:p>
          <a:endParaRPr lang="en-IN"/>
        </a:p>
      </dgm:t>
    </dgm:pt>
    <dgm:pt modelId="{0905BE1F-665C-4757-A9E0-629585B5E5FC}">
      <dgm:prSet/>
      <dgm:spPr/>
      <dgm:t>
        <a:bodyPr/>
        <a:lstStyle/>
        <a:p>
          <a:pPr algn="ctr"/>
          <a:r>
            <a:rPr lang="en-US" b="0" i="0" dirty="0"/>
            <a:t>Attributes: </a:t>
          </a:r>
        </a:p>
        <a:p>
          <a:pPr algn="l"/>
          <a:r>
            <a:rPr lang="en-US" b="0" i="0" dirty="0" err="1"/>
            <a:t>Product_ID</a:t>
          </a:r>
          <a:r>
            <a:rPr lang="en-US" b="0" i="0" dirty="0"/>
            <a:t>, </a:t>
          </a:r>
          <a:r>
            <a:rPr lang="en-US" b="0" i="0" dirty="0" err="1"/>
            <a:t>Product_Name</a:t>
          </a:r>
          <a:r>
            <a:rPr lang="en-US" b="0" i="0" dirty="0"/>
            <a:t>, Category, Price, </a:t>
          </a:r>
          <a:r>
            <a:rPr lang="en-US" b="0" i="0" dirty="0" err="1"/>
            <a:t>Stock_Level</a:t>
          </a:r>
          <a:r>
            <a:rPr lang="en-US" b="0" i="0" dirty="0"/>
            <a:t>, </a:t>
          </a:r>
          <a:r>
            <a:rPr lang="en-US" b="0" i="0" dirty="0" err="1"/>
            <a:t>Supplier_ID</a:t>
          </a:r>
          <a:endParaRPr lang="en-IN" dirty="0"/>
        </a:p>
      </dgm:t>
    </dgm:pt>
    <dgm:pt modelId="{E40AAC21-DA52-4E48-B45E-081DB4F7D8FF}" type="parTrans" cxnId="{9A201707-41A0-4D85-A410-6B7C9DDABB33}">
      <dgm:prSet/>
      <dgm:spPr/>
      <dgm:t>
        <a:bodyPr/>
        <a:lstStyle/>
        <a:p>
          <a:endParaRPr lang="en-IN"/>
        </a:p>
      </dgm:t>
    </dgm:pt>
    <dgm:pt modelId="{2E9415B4-2131-4C77-9501-AA1BD2A48090}" type="sibTrans" cxnId="{9A201707-41A0-4D85-A410-6B7C9DDABB33}">
      <dgm:prSet/>
      <dgm:spPr/>
      <dgm:t>
        <a:bodyPr/>
        <a:lstStyle/>
        <a:p>
          <a:endParaRPr lang="en-IN"/>
        </a:p>
      </dgm:t>
    </dgm:pt>
    <dgm:pt modelId="{D689F47C-1A17-4E17-9310-40B9FB071A10}">
      <dgm:prSet/>
      <dgm:spPr/>
      <dgm:t>
        <a:bodyPr/>
        <a:lstStyle/>
        <a:p>
          <a:r>
            <a:rPr lang="en-US" b="0" i="0"/>
            <a:t>Holds product catalog data.</a:t>
          </a:r>
          <a:endParaRPr lang="en-IN"/>
        </a:p>
      </dgm:t>
    </dgm:pt>
    <dgm:pt modelId="{76EFB0CC-D949-4013-A7EF-E7510C90CACF}" type="parTrans" cxnId="{B6BF6CFD-A449-46A9-AAA6-B815410063F4}">
      <dgm:prSet/>
      <dgm:spPr/>
      <dgm:t>
        <a:bodyPr/>
        <a:lstStyle/>
        <a:p>
          <a:endParaRPr lang="en-IN"/>
        </a:p>
      </dgm:t>
    </dgm:pt>
    <dgm:pt modelId="{E5B53C5A-961A-4F6B-99CC-2E67DA0B1CC8}" type="sibTrans" cxnId="{B6BF6CFD-A449-46A9-AAA6-B815410063F4}">
      <dgm:prSet/>
      <dgm:spPr/>
      <dgm:t>
        <a:bodyPr/>
        <a:lstStyle/>
        <a:p>
          <a:endParaRPr lang="en-IN"/>
        </a:p>
      </dgm:t>
    </dgm:pt>
    <dgm:pt modelId="{CA96AA0F-2C87-4772-90AE-1D203CE7DB43}">
      <dgm:prSet/>
      <dgm:spPr/>
      <dgm:t>
        <a:bodyPr/>
        <a:lstStyle/>
        <a:p>
          <a:r>
            <a:rPr lang="en-US" b="0" i="0"/>
            <a:t>Customers</a:t>
          </a:r>
          <a:endParaRPr lang="en-IN"/>
        </a:p>
      </dgm:t>
    </dgm:pt>
    <dgm:pt modelId="{68005F99-27FB-4D43-AFAB-CA10D2A17691}" type="parTrans" cxnId="{8771F093-6C54-4555-B7B4-8615D4FFD7CC}">
      <dgm:prSet/>
      <dgm:spPr/>
      <dgm:t>
        <a:bodyPr/>
        <a:lstStyle/>
        <a:p>
          <a:endParaRPr lang="en-IN"/>
        </a:p>
      </dgm:t>
    </dgm:pt>
    <dgm:pt modelId="{07C8AA32-7625-458D-90D5-706B27D223DF}" type="sibTrans" cxnId="{8771F093-6C54-4555-B7B4-8615D4FFD7CC}">
      <dgm:prSet/>
      <dgm:spPr/>
      <dgm:t>
        <a:bodyPr/>
        <a:lstStyle/>
        <a:p>
          <a:endParaRPr lang="en-IN"/>
        </a:p>
      </dgm:t>
    </dgm:pt>
    <dgm:pt modelId="{77F008F0-0707-45BD-B55E-C2547D0C21A0}">
      <dgm:prSet/>
      <dgm:spPr/>
      <dgm:t>
        <a:bodyPr/>
        <a:lstStyle/>
        <a:p>
          <a:pPr algn="ctr"/>
          <a:r>
            <a:rPr lang="en-US" b="0" i="0" dirty="0"/>
            <a:t>Attributes: </a:t>
          </a:r>
        </a:p>
        <a:p>
          <a:pPr algn="l"/>
          <a:r>
            <a:rPr lang="en-US" b="0" i="0" dirty="0" err="1"/>
            <a:t>Customer_ID</a:t>
          </a:r>
          <a:r>
            <a:rPr lang="en-US" b="0" i="0" dirty="0"/>
            <a:t>, Name, Email, Phone, Address, </a:t>
          </a:r>
          <a:r>
            <a:rPr lang="en-US" b="0" i="0" dirty="0" err="1"/>
            <a:t>Loyalty_Status</a:t>
          </a:r>
          <a:endParaRPr lang="en-IN" dirty="0"/>
        </a:p>
      </dgm:t>
    </dgm:pt>
    <dgm:pt modelId="{60076160-8397-42D7-B3DE-B41693839378}" type="parTrans" cxnId="{D8D9745F-6C68-448A-953A-475C57989F5E}">
      <dgm:prSet/>
      <dgm:spPr/>
      <dgm:t>
        <a:bodyPr/>
        <a:lstStyle/>
        <a:p>
          <a:endParaRPr lang="en-IN"/>
        </a:p>
      </dgm:t>
    </dgm:pt>
    <dgm:pt modelId="{58B3A076-6AEE-4FAE-9811-BEDE68F8C88D}" type="sibTrans" cxnId="{D8D9745F-6C68-448A-953A-475C57989F5E}">
      <dgm:prSet/>
      <dgm:spPr/>
      <dgm:t>
        <a:bodyPr/>
        <a:lstStyle/>
        <a:p>
          <a:endParaRPr lang="en-IN"/>
        </a:p>
      </dgm:t>
    </dgm:pt>
    <dgm:pt modelId="{1A4C13E0-3C23-417A-8807-15AA45AA4450}">
      <dgm:prSet/>
      <dgm:spPr/>
      <dgm:t>
        <a:bodyPr/>
        <a:lstStyle/>
        <a:p>
          <a:r>
            <a:rPr lang="en-US" b="0" i="0"/>
            <a:t>Contains customer details for analysis.</a:t>
          </a:r>
          <a:endParaRPr lang="en-IN"/>
        </a:p>
      </dgm:t>
    </dgm:pt>
    <dgm:pt modelId="{7650079B-39F6-4278-93DC-F8FC1F626374}" type="parTrans" cxnId="{7C3CD98F-50B2-4524-B0E7-735BD7DF105E}">
      <dgm:prSet/>
      <dgm:spPr/>
      <dgm:t>
        <a:bodyPr/>
        <a:lstStyle/>
        <a:p>
          <a:endParaRPr lang="en-IN"/>
        </a:p>
      </dgm:t>
    </dgm:pt>
    <dgm:pt modelId="{C3368206-EC99-464D-826C-BAC2D0D210BD}" type="sibTrans" cxnId="{7C3CD98F-50B2-4524-B0E7-735BD7DF105E}">
      <dgm:prSet/>
      <dgm:spPr/>
      <dgm:t>
        <a:bodyPr/>
        <a:lstStyle/>
        <a:p>
          <a:endParaRPr lang="en-IN"/>
        </a:p>
      </dgm:t>
    </dgm:pt>
    <dgm:pt modelId="{2D6814E4-4759-4E03-B5E9-9CE3A00FAD6C}">
      <dgm:prSet/>
      <dgm:spPr/>
      <dgm:t>
        <a:bodyPr/>
        <a:lstStyle/>
        <a:p>
          <a:r>
            <a:rPr lang="en-US" b="0" i="0"/>
            <a:t>Suppliers</a:t>
          </a:r>
          <a:endParaRPr lang="en-IN"/>
        </a:p>
      </dgm:t>
    </dgm:pt>
    <dgm:pt modelId="{68438EA6-6F3D-4776-B670-B2EA763BA413}" type="parTrans" cxnId="{AEF4EC4F-A55C-4DC5-8B38-080A7A75C9AF}">
      <dgm:prSet/>
      <dgm:spPr/>
      <dgm:t>
        <a:bodyPr/>
        <a:lstStyle/>
        <a:p>
          <a:endParaRPr lang="en-IN"/>
        </a:p>
      </dgm:t>
    </dgm:pt>
    <dgm:pt modelId="{4D2741F9-1730-45F1-826A-4C1938D51E21}" type="sibTrans" cxnId="{AEF4EC4F-A55C-4DC5-8B38-080A7A75C9AF}">
      <dgm:prSet/>
      <dgm:spPr/>
      <dgm:t>
        <a:bodyPr/>
        <a:lstStyle/>
        <a:p>
          <a:endParaRPr lang="en-IN"/>
        </a:p>
      </dgm:t>
    </dgm:pt>
    <dgm:pt modelId="{D1A4DD55-73FC-408C-A484-8F3A7092381A}">
      <dgm:prSet/>
      <dgm:spPr/>
      <dgm:t>
        <a:bodyPr/>
        <a:lstStyle/>
        <a:p>
          <a:pPr algn="ctr"/>
          <a:r>
            <a:rPr lang="en-US" b="0" i="0" dirty="0"/>
            <a:t>Attributes: </a:t>
          </a:r>
        </a:p>
        <a:p>
          <a:pPr algn="l"/>
          <a:r>
            <a:rPr lang="en-US" b="0" i="0" dirty="0" err="1"/>
            <a:t>Supplier_ID</a:t>
          </a:r>
          <a:r>
            <a:rPr lang="en-US" b="0" i="0" dirty="0"/>
            <a:t>, </a:t>
          </a:r>
          <a:r>
            <a:rPr lang="en-US" b="0" i="0" dirty="0" err="1"/>
            <a:t>Supplier_Name</a:t>
          </a:r>
          <a:r>
            <a:rPr lang="en-US" b="0" i="0" dirty="0"/>
            <a:t>, </a:t>
          </a:r>
          <a:r>
            <a:rPr lang="en-US" b="0" i="0" dirty="0" err="1"/>
            <a:t>Contact_Info</a:t>
          </a:r>
          <a:r>
            <a:rPr lang="en-US" b="0" i="0" dirty="0"/>
            <a:t>, Region</a:t>
          </a:r>
          <a:endParaRPr lang="en-IN" dirty="0"/>
        </a:p>
      </dgm:t>
    </dgm:pt>
    <dgm:pt modelId="{9C0FE284-7954-484B-A171-6FD83533D0F1}" type="parTrans" cxnId="{711DD4E9-DD31-4A4C-88A1-4A3C98D6C1AC}">
      <dgm:prSet/>
      <dgm:spPr/>
      <dgm:t>
        <a:bodyPr/>
        <a:lstStyle/>
        <a:p>
          <a:endParaRPr lang="en-IN"/>
        </a:p>
      </dgm:t>
    </dgm:pt>
    <dgm:pt modelId="{76EBF083-F0B2-4CF5-B221-8BC637B86E22}" type="sibTrans" cxnId="{711DD4E9-DD31-4A4C-88A1-4A3C98D6C1AC}">
      <dgm:prSet/>
      <dgm:spPr/>
      <dgm:t>
        <a:bodyPr/>
        <a:lstStyle/>
        <a:p>
          <a:endParaRPr lang="en-IN"/>
        </a:p>
      </dgm:t>
    </dgm:pt>
    <dgm:pt modelId="{AD3A7692-6792-425D-B30B-CF3D5C44C421}">
      <dgm:prSet/>
      <dgm:spPr/>
      <dgm:t>
        <a:bodyPr/>
        <a:lstStyle/>
        <a:p>
          <a:r>
            <a:rPr lang="en-US" b="0" i="0"/>
            <a:t>Stores supplier information.</a:t>
          </a:r>
          <a:endParaRPr lang="en-IN"/>
        </a:p>
      </dgm:t>
    </dgm:pt>
    <dgm:pt modelId="{CDF54921-721F-41A5-AE8C-7AE161C92612}" type="parTrans" cxnId="{389161F7-54CF-429C-A62E-6901689DA89E}">
      <dgm:prSet/>
      <dgm:spPr/>
      <dgm:t>
        <a:bodyPr/>
        <a:lstStyle/>
        <a:p>
          <a:endParaRPr lang="en-IN"/>
        </a:p>
      </dgm:t>
    </dgm:pt>
    <dgm:pt modelId="{634D9C60-B6D4-4443-B53C-9B5A4991A64D}" type="sibTrans" cxnId="{389161F7-54CF-429C-A62E-6901689DA89E}">
      <dgm:prSet/>
      <dgm:spPr/>
      <dgm:t>
        <a:bodyPr/>
        <a:lstStyle/>
        <a:p>
          <a:endParaRPr lang="en-IN"/>
        </a:p>
      </dgm:t>
    </dgm:pt>
    <dgm:pt modelId="{F00496A3-03A5-4A76-9B3B-28932BE7D59A}">
      <dgm:prSet/>
      <dgm:spPr/>
      <dgm:t>
        <a:bodyPr/>
        <a:lstStyle/>
        <a:p>
          <a:r>
            <a:rPr lang="en-US" b="0" i="0"/>
            <a:t>Inventory</a:t>
          </a:r>
          <a:endParaRPr lang="en-IN"/>
        </a:p>
      </dgm:t>
    </dgm:pt>
    <dgm:pt modelId="{020A1C2D-67B8-4C8A-820D-CCBC4AC95FF1}" type="parTrans" cxnId="{3A35D7DC-E11A-4D11-9FD8-135E4B50E51D}">
      <dgm:prSet/>
      <dgm:spPr/>
      <dgm:t>
        <a:bodyPr/>
        <a:lstStyle/>
        <a:p>
          <a:endParaRPr lang="en-IN"/>
        </a:p>
      </dgm:t>
    </dgm:pt>
    <dgm:pt modelId="{21E9607A-7910-4506-A7CB-4068D2CCA98B}" type="sibTrans" cxnId="{3A35D7DC-E11A-4D11-9FD8-135E4B50E51D}">
      <dgm:prSet/>
      <dgm:spPr/>
      <dgm:t>
        <a:bodyPr/>
        <a:lstStyle/>
        <a:p>
          <a:endParaRPr lang="en-IN"/>
        </a:p>
      </dgm:t>
    </dgm:pt>
    <dgm:pt modelId="{282A4926-873C-44BA-B887-C297552D30A2}">
      <dgm:prSet/>
      <dgm:spPr/>
      <dgm:t>
        <a:bodyPr/>
        <a:lstStyle/>
        <a:p>
          <a:pPr algn="ctr"/>
          <a:r>
            <a:rPr lang="en-US" b="0" i="0" dirty="0"/>
            <a:t>Attributes: </a:t>
          </a:r>
        </a:p>
        <a:p>
          <a:pPr algn="l"/>
          <a:r>
            <a:rPr lang="en-US" b="0" i="0" dirty="0" err="1"/>
            <a:t>Product_ID</a:t>
          </a:r>
          <a:r>
            <a:rPr lang="en-US" b="0" i="0" dirty="0"/>
            <a:t>, </a:t>
          </a:r>
          <a:r>
            <a:rPr lang="en-US" b="0" i="0" dirty="0" err="1"/>
            <a:t>Stock_Level</a:t>
          </a:r>
          <a:r>
            <a:rPr lang="en-US" b="0" i="0" dirty="0"/>
            <a:t>, </a:t>
          </a:r>
          <a:r>
            <a:rPr lang="en-US" b="0" i="0" dirty="0" err="1"/>
            <a:t>Reorder_Level</a:t>
          </a:r>
          <a:r>
            <a:rPr lang="en-US" b="0" i="0" dirty="0"/>
            <a:t>, </a:t>
          </a:r>
          <a:r>
            <a:rPr lang="en-US" b="0" i="0" dirty="0" err="1"/>
            <a:t>Warehouse_Location</a:t>
          </a:r>
          <a:endParaRPr lang="en-IN" dirty="0"/>
        </a:p>
      </dgm:t>
    </dgm:pt>
    <dgm:pt modelId="{35A5ECFA-E931-487F-B067-E6D57606D3F3}" type="parTrans" cxnId="{DFCB100F-DD7D-4804-A661-D73A169DEB48}">
      <dgm:prSet/>
      <dgm:spPr/>
      <dgm:t>
        <a:bodyPr/>
        <a:lstStyle/>
        <a:p>
          <a:endParaRPr lang="en-IN"/>
        </a:p>
      </dgm:t>
    </dgm:pt>
    <dgm:pt modelId="{C415A171-43F2-478C-850A-895FB3AC310B}" type="sibTrans" cxnId="{DFCB100F-DD7D-4804-A661-D73A169DEB48}">
      <dgm:prSet/>
      <dgm:spPr/>
      <dgm:t>
        <a:bodyPr/>
        <a:lstStyle/>
        <a:p>
          <a:endParaRPr lang="en-IN"/>
        </a:p>
      </dgm:t>
    </dgm:pt>
    <dgm:pt modelId="{ECB4B8D2-0BEB-4379-BC39-A00D6B40DE0C}">
      <dgm:prSet/>
      <dgm:spPr/>
      <dgm:t>
        <a:bodyPr/>
        <a:lstStyle/>
        <a:p>
          <a:r>
            <a:rPr lang="en-US" b="0" i="0"/>
            <a:t>Manages product stock levels and reordering.</a:t>
          </a:r>
          <a:endParaRPr lang="en-IN"/>
        </a:p>
      </dgm:t>
    </dgm:pt>
    <dgm:pt modelId="{BEDB54AE-58EC-4DB7-BB23-F7D4FD673921}" type="parTrans" cxnId="{2C41C73F-85CE-4987-8DBB-3CC5D9EDC749}">
      <dgm:prSet/>
      <dgm:spPr/>
      <dgm:t>
        <a:bodyPr/>
        <a:lstStyle/>
        <a:p>
          <a:endParaRPr lang="en-IN"/>
        </a:p>
      </dgm:t>
    </dgm:pt>
    <dgm:pt modelId="{54E5915A-96D3-4CB3-962D-A596C7018271}" type="sibTrans" cxnId="{2C41C73F-85CE-4987-8DBB-3CC5D9EDC749}">
      <dgm:prSet/>
      <dgm:spPr/>
      <dgm:t>
        <a:bodyPr/>
        <a:lstStyle/>
        <a:p>
          <a:endParaRPr lang="en-IN"/>
        </a:p>
      </dgm:t>
    </dgm:pt>
    <dgm:pt modelId="{672F1833-F104-4079-A0FF-557C123892E3}">
      <dgm:prSet/>
      <dgm:spPr/>
      <dgm:t>
        <a:bodyPr/>
        <a:lstStyle/>
        <a:p>
          <a:r>
            <a:rPr lang="en-US" b="0" i="0"/>
            <a:t>Sales Analysis</a:t>
          </a:r>
          <a:endParaRPr lang="en-IN"/>
        </a:p>
      </dgm:t>
    </dgm:pt>
    <dgm:pt modelId="{CC0BB21B-D397-436A-801E-75A61DB23108}" type="parTrans" cxnId="{0D42A493-2B5B-4E90-AEA7-8A8E933B11EC}">
      <dgm:prSet/>
      <dgm:spPr/>
      <dgm:t>
        <a:bodyPr/>
        <a:lstStyle/>
        <a:p>
          <a:endParaRPr lang="en-IN"/>
        </a:p>
      </dgm:t>
    </dgm:pt>
    <dgm:pt modelId="{04073AB3-CC40-4B27-85D0-8422E30B82F9}" type="sibTrans" cxnId="{0D42A493-2B5B-4E90-AEA7-8A8E933B11EC}">
      <dgm:prSet/>
      <dgm:spPr/>
      <dgm:t>
        <a:bodyPr/>
        <a:lstStyle/>
        <a:p>
          <a:endParaRPr lang="en-IN"/>
        </a:p>
      </dgm:t>
    </dgm:pt>
    <dgm:pt modelId="{3408C437-049C-4EF2-A1BA-1C84ECBF311B}">
      <dgm:prSet/>
      <dgm:spPr/>
      <dgm:t>
        <a:bodyPr/>
        <a:lstStyle/>
        <a:p>
          <a:pPr algn="ctr"/>
          <a:r>
            <a:rPr lang="en-US" b="0" i="0" dirty="0"/>
            <a:t>Attributes: </a:t>
          </a:r>
        </a:p>
        <a:p>
          <a:pPr algn="l"/>
          <a:r>
            <a:rPr lang="en-US" b="0" i="0" dirty="0" err="1"/>
            <a:t>Product_ID</a:t>
          </a:r>
          <a:r>
            <a:rPr lang="en-US" b="0" i="0" dirty="0"/>
            <a:t>, </a:t>
          </a:r>
          <a:r>
            <a:rPr lang="en-US" b="0" i="0" dirty="0" err="1"/>
            <a:t>Total_Sales</a:t>
          </a:r>
          <a:r>
            <a:rPr lang="en-US" b="0" i="0" dirty="0"/>
            <a:t>, </a:t>
          </a:r>
          <a:r>
            <a:rPr lang="en-US" b="0" i="0" dirty="0" err="1"/>
            <a:t>Highest_Sale_Period</a:t>
          </a:r>
          <a:r>
            <a:rPr lang="en-US" b="0" i="0" dirty="0"/>
            <a:t>, </a:t>
          </a:r>
          <a:r>
            <a:rPr lang="en-US" b="0" i="0" dirty="0" err="1"/>
            <a:t>Demand_Score</a:t>
          </a:r>
          <a:endParaRPr lang="en-IN" dirty="0"/>
        </a:p>
      </dgm:t>
    </dgm:pt>
    <dgm:pt modelId="{3EBD84E6-34EF-4199-B608-321E06933AE9}" type="parTrans" cxnId="{A2D4828D-38BC-4ACF-97A5-1FB206886642}">
      <dgm:prSet/>
      <dgm:spPr/>
      <dgm:t>
        <a:bodyPr/>
        <a:lstStyle/>
        <a:p>
          <a:endParaRPr lang="en-IN"/>
        </a:p>
      </dgm:t>
    </dgm:pt>
    <dgm:pt modelId="{E8AFF561-FF8C-4CDF-A427-61789362EA8D}" type="sibTrans" cxnId="{A2D4828D-38BC-4ACF-97A5-1FB206886642}">
      <dgm:prSet/>
      <dgm:spPr/>
      <dgm:t>
        <a:bodyPr/>
        <a:lstStyle/>
        <a:p>
          <a:endParaRPr lang="en-IN"/>
        </a:p>
      </dgm:t>
    </dgm:pt>
    <dgm:pt modelId="{9A59983D-B270-4BCA-926E-E5BE66CDF9D2}">
      <dgm:prSet/>
      <dgm:spPr/>
      <dgm:t>
        <a:bodyPr/>
        <a:lstStyle/>
        <a:p>
          <a:r>
            <a:rPr lang="en-US" b="0" i="0"/>
            <a:t>Summarizes insights like sales trends and product demand</a:t>
          </a:r>
          <a:endParaRPr lang="en-IN"/>
        </a:p>
      </dgm:t>
    </dgm:pt>
    <dgm:pt modelId="{58ED2E37-0597-48D7-9912-EC6D6503E1BA}" type="parTrans" cxnId="{B720E177-5916-4891-9BDD-7716ED5DD397}">
      <dgm:prSet/>
      <dgm:spPr/>
      <dgm:t>
        <a:bodyPr/>
        <a:lstStyle/>
        <a:p>
          <a:endParaRPr lang="en-IN"/>
        </a:p>
      </dgm:t>
    </dgm:pt>
    <dgm:pt modelId="{3783B7E8-B0C7-4346-8DE6-28B5B346B258}" type="sibTrans" cxnId="{B720E177-5916-4891-9BDD-7716ED5DD397}">
      <dgm:prSet/>
      <dgm:spPr/>
      <dgm:t>
        <a:bodyPr/>
        <a:lstStyle/>
        <a:p>
          <a:endParaRPr lang="en-IN"/>
        </a:p>
      </dgm:t>
    </dgm:pt>
    <dgm:pt modelId="{D7078AB1-972C-43F4-B21F-3DAF9E781114}" type="pres">
      <dgm:prSet presAssocID="{36F7022E-63A1-4C8F-A714-B71B7699D3EA}" presName="hierChild1" presStyleCnt="0">
        <dgm:presLayoutVars>
          <dgm:orgChart val="1"/>
          <dgm:chPref val="1"/>
          <dgm:dir/>
          <dgm:animOne val="branch"/>
          <dgm:animLvl val="lvl"/>
          <dgm:resizeHandles/>
        </dgm:presLayoutVars>
      </dgm:prSet>
      <dgm:spPr/>
    </dgm:pt>
    <dgm:pt modelId="{4F0CEB55-A315-4D1B-9CE2-07331D11541A}" type="pres">
      <dgm:prSet presAssocID="{DB18BC5E-AB4A-4565-83B1-0C92114A9DD1}" presName="hierRoot1" presStyleCnt="0">
        <dgm:presLayoutVars>
          <dgm:hierBranch val="init"/>
        </dgm:presLayoutVars>
      </dgm:prSet>
      <dgm:spPr/>
    </dgm:pt>
    <dgm:pt modelId="{D003D288-F319-4F57-927D-A18BEB81B2AD}" type="pres">
      <dgm:prSet presAssocID="{DB18BC5E-AB4A-4565-83B1-0C92114A9DD1}" presName="rootComposite1" presStyleCnt="0"/>
      <dgm:spPr/>
    </dgm:pt>
    <dgm:pt modelId="{1C84F82F-7E8B-43B5-B3B0-7D8DB38FC3D1}" type="pres">
      <dgm:prSet presAssocID="{DB18BC5E-AB4A-4565-83B1-0C92114A9DD1}" presName="rootText1" presStyleLbl="node0" presStyleIdx="0" presStyleCnt="1">
        <dgm:presLayoutVars>
          <dgm:chPref val="3"/>
        </dgm:presLayoutVars>
      </dgm:prSet>
      <dgm:spPr/>
    </dgm:pt>
    <dgm:pt modelId="{D533870F-3292-4213-81E5-B96AF1B88B20}" type="pres">
      <dgm:prSet presAssocID="{DB18BC5E-AB4A-4565-83B1-0C92114A9DD1}" presName="rootConnector1" presStyleLbl="node1" presStyleIdx="0" presStyleCnt="0"/>
      <dgm:spPr/>
    </dgm:pt>
    <dgm:pt modelId="{EE050105-96CC-4132-846C-A30C5B813EA7}" type="pres">
      <dgm:prSet presAssocID="{DB18BC5E-AB4A-4565-83B1-0C92114A9DD1}" presName="hierChild2" presStyleCnt="0"/>
      <dgm:spPr/>
    </dgm:pt>
    <dgm:pt modelId="{BB23E63E-5DDB-4A81-98AA-B425385C5F65}" type="pres">
      <dgm:prSet presAssocID="{793900C4-8FA5-46BE-8A15-4EC304081CB6}" presName="Name37" presStyleLbl="parChTrans1D2" presStyleIdx="0" presStyleCnt="6"/>
      <dgm:spPr/>
    </dgm:pt>
    <dgm:pt modelId="{2D3F6024-9B93-418B-A80E-3F410786A1A5}" type="pres">
      <dgm:prSet presAssocID="{2A330AE4-DE30-46D9-AF0B-94AB1F0F655F}" presName="hierRoot2" presStyleCnt="0">
        <dgm:presLayoutVars>
          <dgm:hierBranch val="init"/>
        </dgm:presLayoutVars>
      </dgm:prSet>
      <dgm:spPr/>
    </dgm:pt>
    <dgm:pt modelId="{E726C3E5-4092-46CD-AF5D-B036EB5D2CC6}" type="pres">
      <dgm:prSet presAssocID="{2A330AE4-DE30-46D9-AF0B-94AB1F0F655F}" presName="rootComposite" presStyleCnt="0"/>
      <dgm:spPr/>
    </dgm:pt>
    <dgm:pt modelId="{FF4D28A0-DF5E-4842-B364-F82E3971A56C}" type="pres">
      <dgm:prSet presAssocID="{2A330AE4-DE30-46D9-AF0B-94AB1F0F655F}" presName="rootText" presStyleLbl="node2" presStyleIdx="0" presStyleCnt="6">
        <dgm:presLayoutVars>
          <dgm:chPref val="3"/>
        </dgm:presLayoutVars>
      </dgm:prSet>
      <dgm:spPr/>
    </dgm:pt>
    <dgm:pt modelId="{8E633966-58F4-4227-99C9-7A6E13F0A785}" type="pres">
      <dgm:prSet presAssocID="{2A330AE4-DE30-46D9-AF0B-94AB1F0F655F}" presName="rootConnector" presStyleLbl="node2" presStyleIdx="0" presStyleCnt="6"/>
      <dgm:spPr/>
    </dgm:pt>
    <dgm:pt modelId="{CF5579B2-B325-4C0E-966C-F7D5B1DF7F5F}" type="pres">
      <dgm:prSet presAssocID="{2A330AE4-DE30-46D9-AF0B-94AB1F0F655F}" presName="hierChild4" presStyleCnt="0"/>
      <dgm:spPr/>
    </dgm:pt>
    <dgm:pt modelId="{A56D2388-3446-4522-968C-704FB4E99648}" type="pres">
      <dgm:prSet presAssocID="{97DEBA12-4AD3-4F19-A2DC-48C5C065DE39}" presName="Name37" presStyleLbl="parChTrans1D3" presStyleIdx="0" presStyleCnt="12"/>
      <dgm:spPr/>
    </dgm:pt>
    <dgm:pt modelId="{CF136AEC-3C0C-4C80-ACDD-C40976F28DBB}" type="pres">
      <dgm:prSet presAssocID="{FE56CD68-B89A-4805-BBA0-E45C5064110A}" presName="hierRoot2" presStyleCnt="0">
        <dgm:presLayoutVars>
          <dgm:hierBranch val="init"/>
        </dgm:presLayoutVars>
      </dgm:prSet>
      <dgm:spPr/>
    </dgm:pt>
    <dgm:pt modelId="{FF2383BF-C9CC-41B6-8FCB-997357C0AF31}" type="pres">
      <dgm:prSet presAssocID="{FE56CD68-B89A-4805-BBA0-E45C5064110A}" presName="rootComposite" presStyleCnt="0"/>
      <dgm:spPr/>
    </dgm:pt>
    <dgm:pt modelId="{43E05F8E-8510-4FE8-80A8-3C7A0F98681C}" type="pres">
      <dgm:prSet presAssocID="{FE56CD68-B89A-4805-BBA0-E45C5064110A}" presName="rootText" presStyleLbl="node3" presStyleIdx="0" presStyleCnt="12">
        <dgm:presLayoutVars>
          <dgm:chPref val="3"/>
        </dgm:presLayoutVars>
      </dgm:prSet>
      <dgm:spPr/>
    </dgm:pt>
    <dgm:pt modelId="{2007F7C3-A464-4969-8FF6-C53D3893DCD3}" type="pres">
      <dgm:prSet presAssocID="{FE56CD68-B89A-4805-BBA0-E45C5064110A}" presName="rootConnector" presStyleLbl="node3" presStyleIdx="0" presStyleCnt="12"/>
      <dgm:spPr/>
    </dgm:pt>
    <dgm:pt modelId="{8996E557-E08B-4E20-9F2A-C218CF92D145}" type="pres">
      <dgm:prSet presAssocID="{FE56CD68-B89A-4805-BBA0-E45C5064110A}" presName="hierChild4" presStyleCnt="0"/>
      <dgm:spPr/>
    </dgm:pt>
    <dgm:pt modelId="{3CA953BD-BB12-4F75-96FD-263036F78317}" type="pres">
      <dgm:prSet presAssocID="{FE56CD68-B89A-4805-BBA0-E45C5064110A}" presName="hierChild5" presStyleCnt="0"/>
      <dgm:spPr/>
    </dgm:pt>
    <dgm:pt modelId="{1A48FDB8-5728-4BA4-AE78-FB3B9E2F5CE6}" type="pres">
      <dgm:prSet presAssocID="{516C582D-401C-441C-8DF6-8036FCE291EC}" presName="Name37" presStyleLbl="parChTrans1D3" presStyleIdx="1" presStyleCnt="12"/>
      <dgm:spPr/>
    </dgm:pt>
    <dgm:pt modelId="{11E4F428-5722-460E-BFF9-F9B1C1E3752F}" type="pres">
      <dgm:prSet presAssocID="{75945B2B-F447-4B7E-82C0-3F8E60E2CC6B}" presName="hierRoot2" presStyleCnt="0">
        <dgm:presLayoutVars>
          <dgm:hierBranch val="init"/>
        </dgm:presLayoutVars>
      </dgm:prSet>
      <dgm:spPr/>
    </dgm:pt>
    <dgm:pt modelId="{1F44FAD8-FFEB-49C2-9ED8-511636DEA785}" type="pres">
      <dgm:prSet presAssocID="{75945B2B-F447-4B7E-82C0-3F8E60E2CC6B}" presName="rootComposite" presStyleCnt="0"/>
      <dgm:spPr/>
    </dgm:pt>
    <dgm:pt modelId="{D73FF486-F52A-4133-A522-B2F0351A6687}" type="pres">
      <dgm:prSet presAssocID="{75945B2B-F447-4B7E-82C0-3F8E60E2CC6B}" presName="rootText" presStyleLbl="node3" presStyleIdx="1" presStyleCnt="12">
        <dgm:presLayoutVars>
          <dgm:chPref val="3"/>
        </dgm:presLayoutVars>
      </dgm:prSet>
      <dgm:spPr/>
    </dgm:pt>
    <dgm:pt modelId="{9EBB4D19-2DAD-42E9-86D1-900FAFDE2C86}" type="pres">
      <dgm:prSet presAssocID="{75945B2B-F447-4B7E-82C0-3F8E60E2CC6B}" presName="rootConnector" presStyleLbl="node3" presStyleIdx="1" presStyleCnt="12"/>
      <dgm:spPr/>
    </dgm:pt>
    <dgm:pt modelId="{8CFC64A0-2D61-4AB5-8328-B1E5AC3D4129}" type="pres">
      <dgm:prSet presAssocID="{75945B2B-F447-4B7E-82C0-3F8E60E2CC6B}" presName="hierChild4" presStyleCnt="0"/>
      <dgm:spPr/>
    </dgm:pt>
    <dgm:pt modelId="{121E0F73-E504-466D-A4FF-96FF7BC6C4D8}" type="pres">
      <dgm:prSet presAssocID="{75945B2B-F447-4B7E-82C0-3F8E60E2CC6B}" presName="hierChild5" presStyleCnt="0"/>
      <dgm:spPr/>
    </dgm:pt>
    <dgm:pt modelId="{1C933E98-B679-4DCA-A0EB-47BC9EE4A567}" type="pres">
      <dgm:prSet presAssocID="{2A330AE4-DE30-46D9-AF0B-94AB1F0F655F}" presName="hierChild5" presStyleCnt="0"/>
      <dgm:spPr/>
    </dgm:pt>
    <dgm:pt modelId="{71603FE4-8C90-41A0-ADC9-98863AB65B30}" type="pres">
      <dgm:prSet presAssocID="{FFF4A440-3BE0-4B81-8BBB-ACEC23C95793}" presName="Name37" presStyleLbl="parChTrans1D2" presStyleIdx="1" presStyleCnt="6"/>
      <dgm:spPr/>
    </dgm:pt>
    <dgm:pt modelId="{B563E756-8B62-4664-8D5D-9AB74C7726B5}" type="pres">
      <dgm:prSet presAssocID="{D31E93B3-46E8-4746-A094-7DAC5F38E860}" presName="hierRoot2" presStyleCnt="0">
        <dgm:presLayoutVars>
          <dgm:hierBranch val="init"/>
        </dgm:presLayoutVars>
      </dgm:prSet>
      <dgm:spPr/>
    </dgm:pt>
    <dgm:pt modelId="{BF2F5975-643D-4DB4-8AF1-055B57A444A8}" type="pres">
      <dgm:prSet presAssocID="{D31E93B3-46E8-4746-A094-7DAC5F38E860}" presName="rootComposite" presStyleCnt="0"/>
      <dgm:spPr/>
    </dgm:pt>
    <dgm:pt modelId="{4117F85C-C51B-4FE1-9EBF-DC958081D294}" type="pres">
      <dgm:prSet presAssocID="{D31E93B3-46E8-4746-A094-7DAC5F38E860}" presName="rootText" presStyleLbl="node2" presStyleIdx="1" presStyleCnt="6">
        <dgm:presLayoutVars>
          <dgm:chPref val="3"/>
        </dgm:presLayoutVars>
      </dgm:prSet>
      <dgm:spPr/>
    </dgm:pt>
    <dgm:pt modelId="{D8E766F2-A581-4631-AFB7-0CD09822D26A}" type="pres">
      <dgm:prSet presAssocID="{D31E93B3-46E8-4746-A094-7DAC5F38E860}" presName="rootConnector" presStyleLbl="node2" presStyleIdx="1" presStyleCnt="6"/>
      <dgm:spPr/>
    </dgm:pt>
    <dgm:pt modelId="{1CD3889D-BFA2-435F-9650-A76043D3BB49}" type="pres">
      <dgm:prSet presAssocID="{D31E93B3-46E8-4746-A094-7DAC5F38E860}" presName="hierChild4" presStyleCnt="0"/>
      <dgm:spPr/>
    </dgm:pt>
    <dgm:pt modelId="{9EEF20CC-4F50-4D51-95E1-AF91C9F858C7}" type="pres">
      <dgm:prSet presAssocID="{E40AAC21-DA52-4E48-B45E-081DB4F7D8FF}" presName="Name37" presStyleLbl="parChTrans1D3" presStyleIdx="2" presStyleCnt="12"/>
      <dgm:spPr/>
    </dgm:pt>
    <dgm:pt modelId="{1748FA70-829E-4C43-90C2-41A4DBC848A6}" type="pres">
      <dgm:prSet presAssocID="{0905BE1F-665C-4757-A9E0-629585B5E5FC}" presName="hierRoot2" presStyleCnt="0">
        <dgm:presLayoutVars>
          <dgm:hierBranch val="init"/>
        </dgm:presLayoutVars>
      </dgm:prSet>
      <dgm:spPr/>
    </dgm:pt>
    <dgm:pt modelId="{02CF3D92-0550-4738-8DAF-CBFD20E86897}" type="pres">
      <dgm:prSet presAssocID="{0905BE1F-665C-4757-A9E0-629585B5E5FC}" presName="rootComposite" presStyleCnt="0"/>
      <dgm:spPr/>
    </dgm:pt>
    <dgm:pt modelId="{894967CD-87DC-40AC-A6C9-DAA4BCB1B925}" type="pres">
      <dgm:prSet presAssocID="{0905BE1F-665C-4757-A9E0-629585B5E5FC}" presName="rootText" presStyleLbl="node3" presStyleIdx="2" presStyleCnt="12">
        <dgm:presLayoutVars>
          <dgm:chPref val="3"/>
        </dgm:presLayoutVars>
      </dgm:prSet>
      <dgm:spPr/>
    </dgm:pt>
    <dgm:pt modelId="{B1B7C361-23FA-492E-B0C2-E4ECB8514EBE}" type="pres">
      <dgm:prSet presAssocID="{0905BE1F-665C-4757-A9E0-629585B5E5FC}" presName="rootConnector" presStyleLbl="node3" presStyleIdx="2" presStyleCnt="12"/>
      <dgm:spPr/>
    </dgm:pt>
    <dgm:pt modelId="{E8140577-06B3-4F8B-9548-E408AD714D85}" type="pres">
      <dgm:prSet presAssocID="{0905BE1F-665C-4757-A9E0-629585B5E5FC}" presName="hierChild4" presStyleCnt="0"/>
      <dgm:spPr/>
    </dgm:pt>
    <dgm:pt modelId="{897A7318-D742-4A5A-B713-F8A8736C542F}" type="pres">
      <dgm:prSet presAssocID="{0905BE1F-665C-4757-A9E0-629585B5E5FC}" presName="hierChild5" presStyleCnt="0"/>
      <dgm:spPr/>
    </dgm:pt>
    <dgm:pt modelId="{36B424A2-F727-4B3D-B1C4-CB7B85DB6172}" type="pres">
      <dgm:prSet presAssocID="{76EFB0CC-D949-4013-A7EF-E7510C90CACF}" presName="Name37" presStyleLbl="parChTrans1D3" presStyleIdx="3" presStyleCnt="12"/>
      <dgm:spPr/>
    </dgm:pt>
    <dgm:pt modelId="{6C938E3E-83A2-40F6-BB8B-330B99D526E9}" type="pres">
      <dgm:prSet presAssocID="{D689F47C-1A17-4E17-9310-40B9FB071A10}" presName="hierRoot2" presStyleCnt="0">
        <dgm:presLayoutVars>
          <dgm:hierBranch val="init"/>
        </dgm:presLayoutVars>
      </dgm:prSet>
      <dgm:spPr/>
    </dgm:pt>
    <dgm:pt modelId="{33B7EB45-BDCA-4068-872F-431D73527981}" type="pres">
      <dgm:prSet presAssocID="{D689F47C-1A17-4E17-9310-40B9FB071A10}" presName="rootComposite" presStyleCnt="0"/>
      <dgm:spPr/>
    </dgm:pt>
    <dgm:pt modelId="{7CAD207A-20FA-4328-86A1-6DF51E6A9BAE}" type="pres">
      <dgm:prSet presAssocID="{D689F47C-1A17-4E17-9310-40B9FB071A10}" presName="rootText" presStyleLbl="node3" presStyleIdx="3" presStyleCnt="12">
        <dgm:presLayoutVars>
          <dgm:chPref val="3"/>
        </dgm:presLayoutVars>
      </dgm:prSet>
      <dgm:spPr/>
    </dgm:pt>
    <dgm:pt modelId="{FAEFD0D3-C9A0-4529-92B6-32703F59A46C}" type="pres">
      <dgm:prSet presAssocID="{D689F47C-1A17-4E17-9310-40B9FB071A10}" presName="rootConnector" presStyleLbl="node3" presStyleIdx="3" presStyleCnt="12"/>
      <dgm:spPr/>
    </dgm:pt>
    <dgm:pt modelId="{F910C799-FCE4-46EB-9900-B637B245F30A}" type="pres">
      <dgm:prSet presAssocID="{D689F47C-1A17-4E17-9310-40B9FB071A10}" presName="hierChild4" presStyleCnt="0"/>
      <dgm:spPr/>
    </dgm:pt>
    <dgm:pt modelId="{5C2821F9-4800-4504-90F7-58E67FD13EEB}" type="pres">
      <dgm:prSet presAssocID="{D689F47C-1A17-4E17-9310-40B9FB071A10}" presName="hierChild5" presStyleCnt="0"/>
      <dgm:spPr/>
    </dgm:pt>
    <dgm:pt modelId="{F6583947-CBFE-4AC3-A550-1D11E7FA7663}" type="pres">
      <dgm:prSet presAssocID="{D31E93B3-46E8-4746-A094-7DAC5F38E860}" presName="hierChild5" presStyleCnt="0"/>
      <dgm:spPr/>
    </dgm:pt>
    <dgm:pt modelId="{578AB121-B853-4123-A32F-500C8FF3BD2C}" type="pres">
      <dgm:prSet presAssocID="{68005F99-27FB-4D43-AFAB-CA10D2A17691}" presName="Name37" presStyleLbl="parChTrans1D2" presStyleIdx="2" presStyleCnt="6"/>
      <dgm:spPr/>
    </dgm:pt>
    <dgm:pt modelId="{EC4BB3F6-109E-4503-8F51-E5C37B636E1A}" type="pres">
      <dgm:prSet presAssocID="{CA96AA0F-2C87-4772-90AE-1D203CE7DB43}" presName="hierRoot2" presStyleCnt="0">
        <dgm:presLayoutVars>
          <dgm:hierBranch val="init"/>
        </dgm:presLayoutVars>
      </dgm:prSet>
      <dgm:spPr/>
    </dgm:pt>
    <dgm:pt modelId="{516741B8-EED8-4F74-9A1A-BD7664FB1995}" type="pres">
      <dgm:prSet presAssocID="{CA96AA0F-2C87-4772-90AE-1D203CE7DB43}" presName="rootComposite" presStyleCnt="0"/>
      <dgm:spPr/>
    </dgm:pt>
    <dgm:pt modelId="{23ED8838-84A8-48CB-96FF-02504AA89681}" type="pres">
      <dgm:prSet presAssocID="{CA96AA0F-2C87-4772-90AE-1D203CE7DB43}" presName="rootText" presStyleLbl="node2" presStyleIdx="2" presStyleCnt="6">
        <dgm:presLayoutVars>
          <dgm:chPref val="3"/>
        </dgm:presLayoutVars>
      </dgm:prSet>
      <dgm:spPr/>
    </dgm:pt>
    <dgm:pt modelId="{FC04C847-FB91-4CAE-B29B-E599F32FBED2}" type="pres">
      <dgm:prSet presAssocID="{CA96AA0F-2C87-4772-90AE-1D203CE7DB43}" presName="rootConnector" presStyleLbl="node2" presStyleIdx="2" presStyleCnt="6"/>
      <dgm:spPr/>
    </dgm:pt>
    <dgm:pt modelId="{2D2B3BBE-384D-4FAF-821F-22DC48887855}" type="pres">
      <dgm:prSet presAssocID="{CA96AA0F-2C87-4772-90AE-1D203CE7DB43}" presName="hierChild4" presStyleCnt="0"/>
      <dgm:spPr/>
    </dgm:pt>
    <dgm:pt modelId="{FF7B650D-EC74-4529-B3F3-097B01BC8F97}" type="pres">
      <dgm:prSet presAssocID="{60076160-8397-42D7-B3DE-B41693839378}" presName="Name37" presStyleLbl="parChTrans1D3" presStyleIdx="4" presStyleCnt="12"/>
      <dgm:spPr/>
    </dgm:pt>
    <dgm:pt modelId="{22669645-B5DB-4FB9-9ABD-B27859D0AE3A}" type="pres">
      <dgm:prSet presAssocID="{77F008F0-0707-45BD-B55E-C2547D0C21A0}" presName="hierRoot2" presStyleCnt="0">
        <dgm:presLayoutVars>
          <dgm:hierBranch val="init"/>
        </dgm:presLayoutVars>
      </dgm:prSet>
      <dgm:spPr/>
    </dgm:pt>
    <dgm:pt modelId="{7C452460-1239-4A72-8EE8-3343853BB6BF}" type="pres">
      <dgm:prSet presAssocID="{77F008F0-0707-45BD-B55E-C2547D0C21A0}" presName="rootComposite" presStyleCnt="0"/>
      <dgm:spPr/>
    </dgm:pt>
    <dgm:pt modelId="{D36F5FE6-D74C-496F-9018-BE56DF3D64AE}" type="pres">
      <dgm:prSet presAssocID="{77F008F0-0707-45BD-B55E-C2547D0C21A0}" presName="rootText" presStyleLbl="node3" presStyleIdx="4" presStyleCnt="12">
        <dgm:presLayoutVars>
          <dgm:chPref val="3"/>
        </dgm:presLayoutVars>
      </dgm:prSet>
      <dgm:spPr/>
    </dgm:pt>
    <dgm:pt modelId="{93265A9B-6FBF-4C97-9707-C4D390B42C22}" type="pres">
      <dgm:prSet presAssocID="{77F008F0-0707-45BD-B55E-C2547D0C21A0}" presName="rootConnector" presStyleLbl="node3" presStyleIdx="4" presStyleCnt="12"/>
      <dgm:spPr/>
    </dgm:pt>
    <dgm:pt modelId="{BF35277B-F3ED-48AD-9C84-E7597C0D09A1}" type="pres">
      <dgm:prSet presAssocID="{77F008F0-0707-45BD-B55E-C2547D0C21A0}" presName="hierChild4" presStyleCnt="0"/>
      <dgm:spPr/>
    </dgm:pt>
    <dgm:pt modelId="{8652908E-7829-45E9-9998-E6F9741B298E}" type="pres">
      <dgm:prSet presAssocID="{77F008F0-0707-45BD-B55E-C2547D0C21A0}" presName="hierChild5" presStyleCnt="0"/>
      <dgm:spPr/>
    </dgm:pt>
    <dgm:pt modelId="{0FFC3637-DB20-469E-953E-0B6246665006}" type="pres">
      <dgm:prSet presAssocID="{7650079B-39F6-4278-93DC-F8FC1F626374}" presName="Name37" presStyleLbl="parChTrans1D3" presStyleIdx="5" presStyleCnt="12"/>
      <dgm:spPr/>
    </dgm:pt>
    <dgm:pt modelId="{0DBCFEB7-E75E-41D7-AEEE-15472EBAE4D5}" type="pres">
      <dgm:prSet presAssocID="{1A4C13E0-3C23-417A-8807-15AA45AA4450}" presName="hierRoot2" presStyleCnt="0">
        <dgm:presLayoutVars>
          <dgm:hierBranch val="init"/>
        </dgm:presLayoutVars>
      </dgm:prSet>
      <dgm:spPr/>
    </dgm:pt>
    <dgm:pt modelId="{4FEA5CA9-631C-4298-AE66-582092F0AAFE}" type="pres">
      <dgm:prSet presAssocID="{1A4C13E0-3C23-417A-8807-15AA45AA4450}" presName="rootComposite" presStyleCnt="0"/>
      <dgm:spPr/>
    </dgm:pt>
    <dgm:pt modelId="{628B79A9-C3A6-4128-8D93-E8140116A9AE}" type="pres">
      <dgm:prSet presAssocID="{1A4C13E0-3C23-417A-8807-15AA45AA4450}" presName="rootText" presStyleLbl="node3" presStyleIdx="5" presStyleCnt="12">
        <dgm:presLayoutVars>
          <dgm:chPref val="3"/>
        </dgm:presLayoutVars>
      </dgm:prSet>
      <dgm:spPr/>
    </dgm:pt>
    <dgm:pt modelId="{5EC0AF1B-96F4-40F4-9489-AA07C3258E3D}" type="pres">
      <dgm:prSet presAssocID="{1A4C13E0-3C23-417A-8807-15AA45AA4450}" presName="rootConnector" presStyleLbl="node3" presStyleIdx="5" presStyleCnt="12"/>
      <dgm:spPr/>
    </dgm:pt>
    <dgm:pt modelId="{A401B27A-9589-4CA8-9855-128F0D68538C}" type="pres">
      <dgm:prSet presAssocID="{1A4C13E0-3C23-417A-8807-15AA45AA4450}" presName="hierChild4" presStyleCnt="0"/>
      <dgm:spPr/>
    </dgm:pt>
    <dgm:pt modelId="{AEB48664-D6D3-4635-9982-838A8A95833E}" type="pres">
      <dgm:prSet presAssocID="{1A4C13E0-3C23-417A-8807-15AA45AA4450}" presName="hierChild5" presStyleCnt="0"/>
      <dgm:spPr/>
    </dgm:pt>
    <dgm:pt modelId="{25CBDF18-0E6B-4859-8518-7406559ED661}" type="pres">
      <dgm:prSet presAssocID="{CA96AA0F-2C87-4772-90AE-1D203CE7DB43}" presName="hierChild5" presStyleCnt="0"/>
      <dgm:spPr/>
    </dgm:pt>
    <dgm:pt modelId="{6D7E7481-995F-4E44-A695-AD01D8C64CBD}" type="pres">
      <dgm:prSet presAssocID="{68438EA6-6F3D-4776-B670-B2EA763BA413}" presName="Name37" presStyleLbl="parChTrans1D2" presStyleIdx="3" presStyleCnt="6"/>
      <dgm:spPr/>
    </dgm:pt>
    <dgm:pt modelId="{78B691CB-B45F-4703-B352-4A3A3DE7FA1D}" type="pres">
      <dgm:prSet presAssocID="{2D6814E4-4759-4E03-B5E9-9CE3A00FAD6C}" presName="hierRoot2" presStyleCnt="0">
        <dgm:presLayoutVars>
          <dgm:hierBranch val="init"/>
        </dgm:presLayoutVars>
      </dgm:prSet>
      <dgm:spPr/>
    </dgm:pt>
    <dgm:pt modelId="{AEBD297F-D255-4EB5-8832-62A65989D48F}" type="pres">
      <dgm:prSet presAssocID="{2D6814E4-4759-4E03-B5E9-9CE3A00FAD6C}" presName="rootComposite" presStyleCnt="0"/>
      <dgm:spPr/>
    </dgm:pt>
    <dgm:pt modelId="{F829D4BF-16EC-4DFE-92D7-840430AD4F31}" type="pres">
      <dgm:prSet presAssocID="{2D6814E4-4759-4E03-B5E9-9CE3A00FAD6C}" presName="rootText" presStyleLbl="node2" presStyleIdx="3" presStyleCnt="6">
        <dgm:presLayoutVars>
          <dgm:chPref val="3"/>
        </dgm:presLayoutVars>
      </dgm:prSet>
      <dgm:spPr/>
    </dgm:pt>
    <dgm:pt modelId="{15A4E44A-5B07-4A62-BF55-A9974D7670A5}" type="pres">
      <dgm:prSet presAssocID="{2D6814E4-4759-4E03-B5E9-9CE3A00FAD6C}" presName="rootConnector" presStyleLbl="node2" presStyleIdx="3" presStyleCnt="6"/>
      <dgm:spPr/>
    </dgm:pt>
    <dgm:pt modelId="{32A3B8C6-FB28-4B3E-B888-32C2EA3ADABF}" type="pres">
      <dgm:prSet presAssocID="{2D6814E4-4759-4E03-B5E9-9CE3A00FAD6C}" presName="hierChild4" presStyleCnt="0"/>
      <dgm:spPr/>
    </dgm:pt>
    <dgm:pt modelId="{FCE7A555-0A93-4D20-A487-C4E23DB45255}" type="pres">
      <dgm:prSet presAssocID="{9C0FE284-7954-484B-A171-6FD83533D0F1}" presName="Name37" presStyleLbl="parChTrans1D3" presStyleIdx="6" presStyleCnt="12"/>
      <dgm:spPr/>
    </dgm:pt>
    <dgm:pt modelId="{E286E1F2-F8D2-40CD-BAE9-6706A66A85E4}" type="pres">
      <dgm:prSet presAssocID="{D1A4DD55-73FC-408C-A484-8F3A7092381A}" presName="hierRoot2" presStyleCnt="0">
        <dgm:presLayoutVars>
          <dgm:hierBranch val="init"/>
        </dgm:presLayoutVars>
      </dgm:prSet>
      <dgm:spPr/>
    </dgm:pt>
    <dgm:pt modelId="{67D700F8-64DF-4C73-BB6E-970B238CF414}" type="pres">
      <dgm:prSet presAssocID="{D1A4DD55-73FC-408C-A484-8F3A7092381A}" presName="rootComposite" presStyleCnt="0"/>
      <dgm:spPr/>
    </dgm:pt>
    <dgm:pt modelId="{5AF7D2FF-B513-4CF1-A27E-46B7D0D22F98}" type="pres">
      <dgm:prSet presAssocID="{D1A4DD55-73FC-408C-A484-8F3A7092381A}" presName="rootText" presStyleLbl="node3" presStyleIdx="6" presStyleCnt="12">
        <dgm:presLayoutVars>
          <dgm:chPref val="3"/>
        </dgm:presLayoutVars>
      </dgm:prSet>
      <dgm:spPr/>
    </dgm:pt>
    <dgm:pt modelId="{0A708446-19B8-4ED6-BB32-7FD8467F7943}" type="pres">
      <dgm:prSet presAssocID="{D1A4DD55-73FC-408C-A484-8F3A7092381A}" presName="rootConnector" presStyleLbl="node3" presStyleIdx="6" presStyleCnt="12"/>
      <dgm:spPr/>
    </dgm:pt>
    <dgm:pt modelId="{57976104-7E56-4CE8-A0A4-ADACDDDE614F}" type="pres">
      <dgm:prSet presAssocID="{D1A4DD55-73FC-408C-A484-8F3A7092381A}" presName="hierChild4" presStyleCnt="0"/>
      <dgm:spPr/>
    </dgm:pt>
    <dgm:pt modelId="{3E3CB422-6525-48B7-9503-994FD599879E}" type="pres">
      <dgm:prSet presAssocID="{D1A4DD55-73FC-408C-A484-8F3A7092381A}" presName="hierChild5" presStyleCnt="0"/>
      <dgm:spPr/>
    </dgm:pt>
    <dgm:pt modelId="{B504EA20-E767-4D49-B47C-B1E3587A0988}" type="pres">
      <dgm:prSet presAssocID="{CDF54921-721F-41A5-AE8C-7AE161C92612}" presName="Name37" presStyleLbl="parChTrans1D3" presStyleIdx="7" presStyleCnt="12"/>
      <dgm:spPr/>
    </dgm:pt>
    <dgm:pt modelId="{1B7818B1-7F01-44BB-84AC-2DF39A8104B9}" type="pres">
      <dgm:prSet presAssocID="{AD3A7692-6792-425D-B30B-CF3D5C44C421}" presName="hierRoot2" presStyleCnt="0">
        <dgm:presLayoutVars>
          <dgm:hierBranch val="init"/>
        </dgm:presLayoutVars>
      </dgm:prSet>
      <dgm:spPr/>
    </dgm:pt>
    <dgm:pt modelId="{C9CBE901-777E-4276-9058-21D32D820251}" type="pres">
      <dgm:prSet presAssocID="{AD3A7692-6792-425D-B30B-CF3D5C44C421}" presName="rootComposite" presStyleCnt="0"/>
      <dgm:spPr/>
    </dgm:pt>
    <dgm:pt modelId="{C4AD09C2-9053-4C38-9618-4592F3F1378A}" type="pres">
      <dgm:prSet presAssocID="{AD3A7692-6792-425D-B30B-CF3D5C44C421}" presName="rootText" presStyleLbl="node3" presStyleIdx="7" presStyleCnt="12">
        <dgm:presLayoutVars>
          <dgm:chPref val="3"/>
        </dgm:presLayoutVars>
      </dgm:prSet>
      <dgm:spPr/>
    </dgm:pt>
    <dgm:pt modelId="{194DD6D9-3FF6-47ED-8C53-01BD4C79DCA5}" type="pres">
      <dgm:prSet presAssocID="{AD3A7692-6792-425D-B30B-CF3D5C44C421}" presName="rootConnector" presStyleLbl="node3" presStyleIdx="7" presStyleCnt="12"/>
      <dgm:spPr/>
    </dgm:pt>
    <dgm:pt modelId="{75693220-00ED-4220-A358-F885DFD2749B}" type="pres">
      <dgm:prSet presAssocID="{AD3A7692-6792-425D-B30B-CF3D5C44C421}" presName="hierChild4" presStyleCnt="0"/>
      <dgm:spPr/>
    </dgm:pt>
    <dgm:pt modelId="{B3365ACC-873D-4865-A87C-0826AE0CB988}" type="pres">
      <dgm:prSet presAssocID="{AD3A7692-6792-425D-B30B-CF3D5C44C421}" presName="hierChild5" presStyleCnt="0"/>
      <dgm:spPr/>
    </dgm:pt>
    <dgm:pt modelId="{43E391C7-318F-4F31-BF7D-D81AA43FFF14}" type="pres">
      <dgm:prSet presAssocID="{2D6814E4-4759-4E03-B5E9-9CE3A00FAD6C}" presName="hierChild5" presStyleCnt="0"/>
      <dgm:spPr/>
    </dgm:pt>
    <dgm:pt modelId="{80002A5C-30E2-4228-8EBA-975FAC990EC3}" type="pres">
      <dgm:prSet presAssocID="{020A1C2D-67B8-4C8A-820D-CCBC4AC95FF1}" presName="Name37" presStyleLbl="parChTrans1D2" presStyleIdx="4" presStyleCnt="6"/>
      <dgm:spPr/>
    </dgm:pt>
    <dgm:pt modelId="{3F94BFAC-D9E6-4F0F-88EB-A75BEF5156A7}" type="pres">
      <dgm:prSet presAssocID="{F00496A3-03A5-4A76-9B3B-28932BE7D59A}" presName="hierRoot2" presStyleCnt="0">
        <dgm:presLayoutVars>
          <dgm:hierBranch val="init"/>
        </dgm:presLayoutVars>
      </dgm:prSet>
      <dgm:spPr/>
    </dgm:pt>
    <dgm:pt modelId="{A01F2BD0-74FA-400D-A451-D8B67A746913}" type="pres">
      <dgm:prSet presAssocID="{F00496A3-03A5-4A76-9B3B-28932BE7D59A}" presName="rootComposite" presStyleCnt="0"/>
      <dgm:spPr/>
    </dgm:pt>
    <dgm:pt modelId="{21005B8E-D44F-4038-8BD5-2AE1198BD735}" type="pres">
      <dgm:prSet presAssocID="{F00496A3-03A5-4A76-9B3B-28932BE7D59A}" presName="rootText" presStyleLbl="node2" presStyleIdx="4" presStyleCnt="6">
        <dgm:presLayoutVars>
          <dgm:chPref val="3"/>
        </dgm:presLayoutVars>
      </dgm:prSet>
      <dgm:spPr/>
    </dgm:pt>
    <dgm:pt modelId="{E9D92238-EFF0-49B0-92B8-8C2E2ADE65F7}" type="pres">
      <dgm:prSet presAssocID="{F00496A3-03A5-4A76-9B3B-28932BE7D59A}" presName="rootConnector" presStyleLbl="node2" presStyleIdx="4" presStyleCnt="6"/>
      <dgm:spPr/>
    </dgm:pt>
    <dgm:pt modelId="{840EB290-FCEC-4354-AB9B-4AEEB55CCBFC}" type="pres">
      <dgm:prSet presAssocID="{F00496A3-03A5-4A76-9B3B-28932BE7D59A}" presName="hierChild4" presStyleCnt="0"/>
      <dgm:spPr/>
    </dgm:pt>
    <dgm:pt modelId="{9ADDF6AE-AEE9-4F7B-A56F-900446389A83}" type="pres">
      <dgm:prSet presAssocID="{35A5ECFA-E931-487F-B067-E6D57606D3F3}" presName="Name37" presStyleLbl="parChTrans1D3" presStyleIdx="8" presStyleCnt="12"/>
      <dgm:spPr/>
    </dgm:pt>
    <dgm:pt modelId="{E58C88A3-1618-4772-8444-0D841CD54CBA}" type="pres">
      <dgm:prSet presAssocID="{282A4926-873C-44BA-B887-C297552D30A2}" presName="hierRoot2" presStyleCnt="0">
        <dgm:presLayoutVars>
          <dgm:hierBranch val="init"/>
        </dgm:presLayoutVars>
      </dgm:prSet>
      <dgm:spPr/>
    </dgm:pt>
    <dgm:pt modelId="{B18F94E9-5B25-42FC-987F-C36AC43F7B1F}" type="pres">
      <dgm:prSet presAssocID="{282A4926-873C-44BA-B887-C297552D30A2}" presName="rootComposite" presStyleCnt="0"/>
      <dgm:spPr/>
    </dgm:pt>
    <dgm:pt modelId="{033153E7-139D-4428-8B26-630DE47C1057}" type="pres">
      <dgm:prSet presAssocID="{282A4926-873C-44BA-B887-C297552D30A2}" presName="rootText" presStyleLbl="node3" presStyleIdx="8" presStyleCnt="12">
        <dgm:presLayoutVars>
          <dgm:chPref val="3"/>
        </dgm:presLayoutVars>
      </dgm:prSet>
      <dgm:spPr/>
    </dgm:pt>
    <dgm:pt modelId="{D9FFF860-272F-4B26-A602-64BE23F7D216}" type="pres">
      <dgm:prSet presAssocID="{282A4926-873C-44BA-B887-C297552D30A2}" presName="rootConnector" presStyleLbl="node3" presStyleIdx="8" presStyleCnt="12"/>
      <dgm:spPr/>
    </dgm:pt>
    <dgm:pt modelId="{55FB830A-B58A-4F00-B418-7C4C5759CD9D}" type="pres">
      <dgm:prSet presAssocID="{282A4926-873C-44BA-B887-C297552D30A2}" presName="hierChild4" presStyleCnt="0"/>
      <dgm:spPr/>
    </dgm:pt>
    <dgm:pt modelId="{9674D54C-368C-4C3D-A29D-335B190595FC}" type="pres">
      <dgm:prSet presAssocID="{282A4926-873C-44BA-B887-C297552D30A2}" presName="hierChild5" presStyleCnt="0"/>
      <dgm:spPr/>
    </dgm:pt>
    <dgm:pt modelId="{E7FEBD85-29A1-4A98-9761-B452A2BF4C69}" type="pres">
      <dgm:prSet presAssocID="{BEDB54AE-58EC-4DB7-BB23-F7D4FD673921}" presName="Name37" presStyleLbl="parChTrans1D3" presStyleIdx="9" presStyleCnt="12"/>
      <dgm:spPr/>
    </dgm:pt>
    <dgm:pt modelId="{50E3A54C-2A10-4ED4-8DFD-1F1E54EFEF1F}" type="pres">
      <dgm:prSet presAssocID="{ECB4B8D2-0BEB-4379-BC39-A00D6B40DE0C}" presName="hierRoot2" presStyleCnt="0">
        <dgm:presLayoutVars>
          <dgm:hierBranch val="init"/>
        </dgm:presLayoutVars>
      </dgm:prSet>
      <dgm:spPr/>
    </dgm:pt>
    <dgm:pt modelId="{36A2F98A-495D-45CB-ABB4-A108FCC111D5}" type="pres">
      <dgm:prSet presAssocID="{ECB4B8D2-0BEB-4379-BC39-A00D6B40DE0C}" presName="rootComposite" presStyleCnt="0"/>
      <dgm:spPr/>
    </dgm:pt>
    <dgm:pt modelId="{D8F56FD5-77B5-4BF2-B56D-0F3F22944714}" type="pres">
      <dgm:prSet presAssocID="{ECB4B8D2-0BEB-4379-BC39-A00D6B40DE0C}" presName="rootText" presStyleLbl="node3" presStyleIdx="9" presStyleCnt="12">
        <dgm:presLayoutVars>
          <dgm:chPref val="3"/>
        </dgm:presLayoutVars>
      </dgm:prSet>
      <dgm:spPr/>
    </dgm:pt>
    <dgm:pt modelId="{48AA120C-9130-4931-9C1C-85B54ED475E9}" type="pres">
      <dgm:prSet presAssocID="{ECB4B8D2-0BEB-4379-BC39-A00D6B40DE0C}" presName="rootConnector" presStyleLbl="node3" presStyleIdx="9" presStyleCnt="12"/>
      <dgm:spPr/>
    </dgm:pt>
    <dgm:pt modelId="{A0485401-C57B-4B64-B2D6-CAE30364FB43}" type="pres">
      <dgm:prSet presAssocID="{ECB4B8D2-0BEB-4379-BC39-A00D6B40DE0C}" presName="hierChild4" presStyleCnt="0"/>
      <dgm:spPr/>
    </dgm:pt>
    <dgm:pt modelId="{6E065FA3-24DA-4E81-957B-12185BFE7569}" type="pres">
      <dgm:prSet presAssocID="{ECB4B8D2-0BEB-4379-BC39-A00D6B40DE0C}" presName="hierChild5" presStyleCnt="0"/>
      <dgm:spPr/>
    </dgm:pt>
    <dgm:pt modelId="{B5D6A1D4-3A7C-4A1B-92DE-A2115A7ADA52}" type="pres">
      <dgm:prSet presAssocID="{F00496A3-03A5-4A76-9B3B-28932BE7D59A}" presName="hierChild5" presStyleCnt="0"/>
      <dgm:spPr/>
    </dgm:pt>
    <dgm:pt modelId="{47E0542A-2BB8-4AC0-8E35-12EE5ABBCE81}" type="pres">
      <dgm:prSet presAssocID="{CC0BB21B-D397-436A-801E-75A61DB23108}" presName="Name37" presStyleLbl="parChTrans1D2" presStyleIdx="5" presStyleCnt="6"/>
      <dgm:spPr/>
    </dgm:pt>
    <dgm:pt modelId="{25695C76-945D-4BCE-8EB2-A88D14DB00FB}" type="pres">
      <dgm:prSet presAssocID="{672F1833-F104-4079-A0FF-557C123892E3}" presName="hierRoot2" presStyleCnt="0">
        <dgm:presLayoutVars>
          <dgm:hierBranch val="init"/>
        </dgm:presLayoutVars>
      </dgm:prSet>
      <dgm:spPr/>
    </dgm:pt>
    <dgm:pt modelId="{5154EB87-6592-451A-B8E6-83FCAFC59C4D}" type="pres">
      <dgm:prSet presAssocID="{672F1833-F104-4079-A0FF-557C123892E3}" presName="rootComposite" presStyleCnt="0"/>
      <dgm:spPr/>
    </dgm:pt>
    <dgm:pt modelId="{97F4BD3D-2A26-4921-93BF-D6EE541CD7DB}" type="pres">
      <dgm:prSet presAssocID="{672F1833-F104-4079-A0FF-557C123892E3}" presName="rootText" presStyleLbl="node2" presStyleIdx="5" presStyleCnt="6">
        <dgm:presLayoutVars>
          <dgm:chPref val="3"/>
        </dgm:presLayoutVars>
      </dgm:prSet>
      <dgm:spPr/>
    </dgm:pt>
    <dgm:pt modelId="{56E9C820-C957-4D93-8BA3-3C148E6B4EC5}" type="pres">
      <dgm:prSet presAssocID="{672F1833-F104-4079-A0FF-557C123892E3}" presName="rootConnector" presStyleLbl="node2" presStyleIdx="5" presStyleCnt="6"/>
      <dgm:spPr/>
    </dgm:pt>
    <dgm:pt modelId="{EB8A5D4C-5E0C-464F-B710-FAB001D88F52}" type="pres">
      <dgm:prSet presAssocID="{672F1833-F104-4079-A0FF-557C123892E3}" presName="hierChild4" presStyleCnt="0"/>
      <dgm:spPr/>
    </dgm:pt>
    <dgm:pt modelId="{40D63018-411B-4801-96A9-E93BE21F9D62}" type="pres">
      <dgm:prSet presAssocID="{3EBD84E6-34EF-4199-B608-321E06933AE9}" presName="Name37" presStyleLbl="parChTrans1D3" presStyleIdx="10" presStyleCnt="12"/>
      <dgm:spPr/>
    </dgm:pt>
    <dgm:pt modelId="{7653FC71-2673-41FB-977D-79B02750E90B}" type="pres">
      <dgm:prSet presAssocID="{3408C437-049C-4EF2-A1BA-1C84ECBF311B}" presName="hierRoot2" presStyleCnt="0">
        <dgm:presLayoutVars>
          <dgm:hierBranch val="init"/>
        </dgm:presLayoutVars>
      </dgm:prSet>
      <dgm:spPr/>
    </dgm:pt>
    <dgm:pt modelId="{94351176-0A71-4B0E-80B0-4672CF58273D}" type="pres">
      <dgm:prSet presAssocID="{3408C437-049C-4EF2-A1BA-1C84ECBF311B}" presName="rootComposite" presStyleCnt="0"/>
      <dgm:spPr/>
    </dgm:pt>
    <dgm:pt modelId="{D6169448-9C0D-4CE6-9AA4-DFAD9E38F916}" type="pres">
      <dgm:prSet presAssocID="{3408C437-049C-4EF2-A1BA-1C84ECBF311B}" presName="rootText" presStyleLbl="node3" presStyleIdx="10" presStyleCnt="12">
        <dgm:presLayoutVars>
          <dgm:chPref val="3"/>
        </dgm:presLayoutVars>
      </dgm:prSet>
      <dgm:spPr/>
    </dgm:pt>
    <dgm:pt modelId="{BB38B3DB-1C04-4A8D-8C87-4363BC821BC7}" type="pres">
      <dgm:prSet presAssocID="{3408C437-049C-4EF2-A1BA-1C84ECBF311B}" presName="rootConnector" presStyleLbl="node3" presStyleIdx="10" presStyleCnt="12"/>
      <dgm:spPr/>
    </dgm:pt>
    <dgm:pt modelId="{96CEDFDB-C327-4BA7-A203-A0FF793A94E8}" type="pres">
      <dgm:prSet presAssocID="{3408C437-049C-4EF2-A1BA-1C84ECBF311B}" presName="hierChild4" presStyleCnt="0"/>
      <dgm:spPr/>
    </dgm:pt>
    <dgm:pt modelId="{8904E682-F104-41D6-B88F-04EE5EA33F79}" type="pres">
      <dgm:prSet presAssocID="{3408C437-049C-4EF2-A1BA-1C84ECBF311B}" presName="hierChild5" presStyleCnt="0"/>
      <dgm:spPr/>
    </dgm:pt>
    <dgm:pt modelId="{F3800F6A-18B6-43A9-A0B1-C997AB02202D}" type="pres">
      <dgm:prSet presAssocID="{58ED2E37-0597-48D7-9912-EC6D6503E1BA}" presName="Name37" presStyleLbl="parChTrans1D3" presStyleIdx="11" presStyleCnt="12"/>
      <dgm:spPr/>
    </dgm:pt>
    <dgm:pt modelId="{9DE386F1-1561-4871-B100-2B26906ADDE3}" type="pres">
      <dgm:prSet presAssocID="{9A59983D-B270-4BCA-926E-E5BE66CDF9D2}" presName="hierRoot2" presStyleCnt="0">
        <dgm:presLayoutVars>
          <dgm:hierBranch val="init"/>
        </dgm:presLayoutVars>
      </dgm:prSet>
      <dgm:spPr/>
    </dgm:pt>
    <dgm:pt modelId="{B2872645-9153-4003-BBDE-5AAB66883701}" type="pres">
      <dgm:prSet presAssocID="{9A59983D-B270-4BCA-926E-E5BE66CDF9D2}" presName="rootComposite" presStyleCnt="0"/>
      <dgm:spPr/>
    </dgm:pt>
    <dgm:pt modelId="{549578AF-7D29-44D0-A335-D52FB6F874FC}" type="pres">
      <dgm:prSet presAssocID="{9A59983D-B270-4BCA-926E-E5BE66CDF9D2}" presName="rootText" presStyleLbl="node3" presStyleIdx="11" presStyleCnt="12">
        <dgm:presLayoutVars>
          <dgm:chPref val="3"/>
        </dgm:presLayoutVars>
      </dgm:prSet>
      <dgm:spPr/>
    </dgm:pt>
    <dgm:pt modelId="{8FB0AAC9-B0EC-48D3-986C-0566BA1A5D82}" type="pres">
      <dgm:prSet presAssocID="{9A59983D-B270-4BCA-926E-E5BE66CDF9D2}" presName="rootConnector" presStyleLbl="node3" presStyleIdx="11" presStyleCnt="12"/>
      <dgm:spPr/>
    </dgm:pt>
    <dgm:pt modelId="{9B7E0DF5-E9DA-4A9A-84F9-2602BA716E67}" type="pres">
      <dgm:prSet presAssocID="{9A59983D-B270-4BCA-926E-E5BE66CDF9D2}" presName="hierChild4" presStyleCnt="0"/>
      <dgm:spPr/>
    </dgm:pt>
    <dgm:pt modelId="{F70511F9-F9AC-40EB-BD7E-54DB7B8B359B}" type="pres">
      <dgm:prSet presAssocID="{9A59983D-B270-4BCA-926E-E5BE66CDF9D2}" presName="hierChild5" presStyleCnt="0"/>
      <dgm:spPr/>
    </dgm:pt>
    <dgm:pt modelId="{94B0F979-B428-49F1-9A78-A65CB1347AE2}" type="pres">
      <dgm:prSet presAssocID="{672F1833-F104-4079-A0FF-557C123892E3}" presName="hierChild5" presStyleCnt="0"/>
      <dgm:spPr/>
    </dgm:pt>
    <dgm:pt modelId="{D2B3EA8A-DD15-48C0-8DED-F30F6463ABE2}" type="pres">
      <dgm:prSet presAssocID="{DB18BC5E-AB4A-4565-83B1-0C92114A9DD1}" presName="hierChild3" presStyleCnt="0"/>
      <dgm:spPr/>
    </dgm:pt>
  </dgm:ptLst>
  <dgm:cxnLst>
    <dgm:cxn modelId="{9A201707-41A0-4D85-A410-6B7C9DDABB33}" srcId="{D31E93B3-46E8-4746-A094-7DAC5F38E860}" destId="{0905BE1F-665C-4757-A9E0-629585B5E5FC}" srcOrd="0" destOrd="0" parTransId="{E40AAC21-DA52-4E48-B45E-081DB4F7D8FF}" sibTransId="{2E9415B4-2131-4C77-9501-AA1BD2A48090}"/>
    <dgm:cxn modelId="{226BE90B-E4A8-41A0-A58B-D370E656C748}" type="presOf" srcId="{7650079B-39F6-4278-93DC-F8FC1F626374}" destId="{0FFC3637-DB20-469E-953E-0B6246665006}" srcOrd="0" destOrd="0" presId="urn:microsoft.com/office/officeart/2005/8/layout/orgChart1"/>
    <dgm:cxn modelId="{DFF9B70C-7A67-46B5-A2F0-61BC64040D92}" type="presOf" srcId="{2D6814E4-4759-4E03-B5E9-9CE3A00FAD6C}" destId="{F829D4BF-16EC-4DFE-92D7-840430AD4F31}" srcOrd="0" destOrd="0" presId="urn:microsoft.com/office/officeart/2005/8/layout/orgChart1"/>
    <dgm:cxn modelId="{DFCB100F-DD7D-4804-A661-D73A169DEB48}" srcId="{F00496A3-03A5-4A76-9B3B-28932BE7D59A}" destId="{282A4926-873C-44BA-B887-C297552D30A2}" srcOrd="0" destOrd="0" parTransId="{35A5ECFA-E931-487F-B067-E6D57606D3F3}" sibTransId="{C415A171-43F2-478C-850A-895FB3AC310B}"/>
    <dgm:cxn modelId="{1805800F-F0E4-4BFA-817C-53E19BE44D12}" type="presOf" srcId="{282A4926-873C-44BA-B887-C297552D30A2}" destId="{D9FFF860-272F-4B26-A602-64BE23F7D216}" srcOrd="1" destOrd="0" presId="urn:microsoft.com/office/officeart/2005/8/layout/orgChart1"/>
    <dgm:cxn modelId="{49B87114-4680-46F3-832A-98E966612BEB}" type="presOf" srcId="{68438EA6-6F3D-4776-B670-B2EA763BA413}" destId="{6D7E7481-995F-4E44-A695-AD01D8C64CBD}" srcOrd="0" destOrd="0" presId="urn:microsoft.com/office/officeart/2005/8/layout/orgChart1"/>
    <dgm:cxn modelId="{963D0719-CDF3-443E-9642-35CEB8EEE5F1}" type="presOf" srcId="{ECB4B8D2-0BEB-4379-BC39-A00D6B40DE0C}" destId="{D8F56FD5-77B5-4BF2-B56D-0F3F22944714}" srcOrd="0" destOrd="0" presId="urn:microsoft.com/office/officeart/2005/8/layout/orgChart1"/>
    <dgm:cxn modelId="{FA315519-E7FF-4344-AF5D-67656CC884F4}" type="presOf" srcId="{58ED2E37-0597-48D7-9912-EC6D6503E1BA}" destId="{F3800F6A-18B6-43A9-A0B1-C997AB02202D}" srcOrd="0" destOrd="0" presId="urn:microsoft.com/office/officeart/2005/8/layout/orgChart1"/>
    <dgm:cxn modelId="{B309BE21-635D-4AE1-910F-981A0B6F66C2}" type="presOf" srcId="{672F1833-F104-4079-A0FF-557C123892E3}" destId="{97F4BD3D-2A26-4921-93BF-D6EE541CD7DB}" srcOrd="0" destOrd="0" presId="urn:microsoft.com/office/officeart/2005/8/layout/orgChart1"/>
    <dgm:cxn modelId="{EBC5B725-18ED-4C59-B6F5-30F20BA4B048}" type="presOf" srcId="{ECB4B8D2-0BEB-4379-BC39-A00D6B40DE0C}" destId="{48AA120C-9130-4931-9C1C-85B54ED475E9}" srcOrd="1" destOrd="0" presId="urn:microsoft.com/office/officeart/2005/8/layout/orgChart1"/>
    <dgm:cxn modelId="{9C728126-D85B-4A9B-AC60-98ECCE598520}" type="presOf" srcId="{516C582D-401C-441C-8DF6-8036FCE291EC}" destId="{1A48FDB8-5728-4BA4-AE78-FB3B9E2F5CE6}" srcOrd="0" destOrd="0" presId="urn:microsoft.com/office/officeart/2005/8/layout/orgChart1"/>
    <dgm:cxn modelId="{BAA0482E-469E-4615-9C23-F646ED4F2CF4}" type="presOf" srcId="{D1A4DD55-73FC-408C-A484-8F3A7092381A}" destId="{0A708446-19B8-4ED6-BB32-7FD8467F7943}" srcOrd="1" destOrd="0" presId="urn:microsoft.com/office/officeart/2005/8/layout/orgChart1"/>
    <dgm:cxn modelId="{B542E330-156B-41D4-AC05-D1EF0E956DF6}" type="presOf" srcId="{3408C437-049C-4EF2-A1BA-1C84ECBF311B}" destId="{BB38B3DB-1C04-4A8D-8C87-4363BC821BC7}" srcOrd="1" destOrd="0" presId="urn:microsoft.com/office/officeart/2005/8/layout/orgChart1"/>
    <dgm:cxn modelId="{45A2D438-B173-41B6-A4C6-824F4C04FB5B}" type="presOf" srcId="{68005F99-27FB-4D43-AFAB-CA10D2A17691}" destId="{578AB121-B853-4123-A32F-500C8FF3BD2C}" srcOrd="0" destOrd="0" presId="urn:microsoft.com/office/officeart/2005/8/layout/orgChart1"/>
    <dgm:cxn modelId="{8FE8BD3B-7108-4176-958C-8D2287CDE517}" srcId="{2A330AE4-DE30-46D9-AF0B-94AB1F0F655F}" destId="{FE56CD68-B89A-4805-BBA0-E45C5064110A}" srcOrd="0" destOrd="0" parTransId="{97DEBA12-4AD3-4F19-A2DC-48C5C065DE39}" sibTransId="{5322B012-CA1C-4E52-A044-370341DEB441}"/>
    <dgm:cxn modelId="{FDA43D3C-7550-4261-8BD5-4509CCA5DC89}" type="presOf" srcId="{9A59983D-B270-4BCA-926E-E5BE66CDF9D2}" destId="{549578AF-7D29-44D0-A335-D52FB6F874FC}" srcOrd="0" destOrd="0" presId="urn:microsoft.com/office/officeart/2005/8/layout/orgChart1"/>
    <dgm:cxn modelId="{CFB8A03D-4A1B-4DD1-8EEB-4D14FE6A81F2}" type="presOf" srcId="{CDF54921-721F-41A5-AE8C-7AE161C92612}" destId="{B504EA20-E767-4D49-B47C-B1E3587A0988}" srcOrd="0" destOrd="0" presId="urn:microsoft.com/office/officeart/2005/8/layout/orgChart1"/>
    <dgm:cxn modelId="{2C41C73F-85CE-4987-8DBB-3CC5D9EDC749}" srcId="{F00496A3-03A5-4A76-9B3B-28932BE7D59A}" destId="{ECB4B8D2-0BEB-4379-BC39-A00D6B40DE0C}" srcOrd="1" destOrd="0" parTransId="{BEDB54AE-58EC-4DB7-BB23-F7D4FD673921}" sibTransId="{54E5915A-96D3-4CB3-962D-A596C7018271}"/>
    <dgm:cxn modelId="{1EB8E75D-8816-4F39-BFCD-3E84EECE98C8}" type="presOf" srcId="{DB18BC5E-AB4A-4565-83B1-0C92114A9DD1}" destId="{1C84F82F-7E8B-43B5-B3B0-7D8DB38FC3D1}" srcOrd="0" destOrd="0" presId="urn:microsoft.com/office/officeart/2005/8/layout/orgChart1"/>
    <dgm:cxn modelId="{D8D9745F-6C68-448A-953A-475C57989F5E}" srcId="{CA96AA0F-2C87-4772-90AE-1D203CE7DB43}" destId="{77F008F0-0707-45BD-B55E-C2547D0C21A0}" srcOrd="0" destOrd="0" parTransId="{60076160-8397-42D7-B3DE-B41693839378}" sibTransId="{58B3A076-6AEE-4FAE-9811-BEDE68F8C88D}"/>
    <dgm:cxn modelId="{B77A5F42-56D2-4636-B713-4B595E163FA5}" type="presOf" srcId="{F00496A3-03A5-4A76-9B3B-28932BE7D59A}" destId="{21005B8E-D44F-4038-8BD5-2AE1198BD735}" srcOrd="0" destOrd="0" presId="urn:microsoft.com/office/officeart/2005/8/layout/orgChart1"/>
    <dgm:cxn modelId="{C5155042-509E-464C-ABC3-5365A04C4DD3}" type="presOf" srcId="{76EFB0CC-D949-4013-A7EF-E7510C90CACF}" destId="{36B424A2-F727-4B3D-B1C4-CB7B85DB6172}" srcOrd="0" destOrd="0" presId="urn:microsoft.com/office/officeart/2005/8/layout/orgChart1"/>
    <dgm:cxn modelId="{593B5744-B070-4A4A-8DDC-4ECD631E9FA3}" type="presOf" srcId="{75945B2B-F447-4B7E-82C0-3F8E60E2CC6B}" destId="{D73FF486-F52A-4133-A522-B2F0351A6687}" srcOrd="0" destOrd="0" presId="urn:microsoft.com/office/officeart/2005/8/layout/orgChart1"/>
    <dgm:cxn modelId="{8FB85B65-FDF3-4039-9745-1035DCA426C8}" type="presOf" srcId="{9A59983D-B270-4BCA-926E-E5BE66CDF9D2}" destId="{8FB0AAC9-B0EC-48D3-986C-0566BA1A5D82}" srcOrd="1" destOrd="0" presId="urn:microsoft.com/office/officeart/2005/8/layout/orgChart1"/>
    <dgm:cxn modelId="{2A3BA446-AB96-4925-8BCC-C41C18547DB1}" type="presOf" srcId="{3408C437-049C-4EF2-A1BA-1C84ECBF311B}" destId="{D6169448-9C0D-4CE6-9AA4-DFAD9E38F916}" srcOrd="0" destOrd="0" presId="urn:microsoft.com/office/officeart/2005/8/layout/orgChart1"/>
    <dgm:cxn modelId="{E26AE447-DEF0-4CF9-B645-91E62D3CE756}" type="presOf" srcId="{793900C4-8FA5-46BE-8A15-4EC304081CB6}" destId="{BB23E63E-5DDB-4A81-98AA-B425385C5F65}" srcOrd="0" destOrd="0" presId="urn:microsoft.com/office/officeart/2005/8/layout/orgChart1"/>
    <dgm:cxn modelId="{A7C4EB47-DE5B-4F2D-B0A6-DD7ACFDDC71D}" type="presOf" srcId="{AD3A7692-6792-425D-B30B-CF3D5C44C421}" destId="{194DD6D9-3FF6-47ED-8C53-01BD4C79DCA5}" srcOrd="1" destOrd="0" presId="urn:microsoft.com/office/officeart/2005/8/layout/orgChart1"/>
    <dgm:cxn modelId="{2E34914E-2D05-4B1D-893F-5833AE75BA8F}" srcId="{DB18BC5E-AB4A-4565-83B1-0C92114A9DD1}" destId="{D31E93B3-46E8-4746-A094-7DAC5F38E860}" srcOrd="1" destOrd="0" parTransId="{FFF4A440-3BE0-4B81-8BBB-ACEC23C95793}" sibTransId="{2329282F-9C98-4402-964D-6E58BB2EBD67}"/>
    <dgm:cxn modelId="{D8EED76E-CC5F-404C-93E1-65D9A6A17289}" type="presOf" srcId="{D31E93B3-46E8-4746-A094-7DAC5F38E860}" destId="{D8E766F2-A581-4631-AFB7-0CD09822D26A}" srcOrd="1" destOrd="0" presId="urn:microsoft.com/office/officeart/2005/8/layout/orgChart1"/>
    <dgm:cxn modelId="{D000724F-FDD5-4737-BF64-01AAD8F2DC41}" type="presOf" srcId="{D1A4DD55-73FC-408C-A484-8F3A7092381A}" destId="{5AF7D2FF-B513-4CF1-A27E-46B7D0D22F98}" srcOrd="0" destOrd="0" presId="urn:microsoft.com/office/officeart/2005/8/layout/orgChart1"/>
    <dgm:cxn modelId="{2488A14F-8A73-4932-9B75-801858F5C5CC}" type="presOf" srcId="{35A5ECFA-E931-487F-B067-E6D57606D3F3}" destId="{9ADDF6AE-AEE9-4F7B-A56F-900446389A83}" srcOrd="0" destOrd="0" presId="urn:microsoft.com/office/officeart/2005/8/layout/orgChart1"/>
    <dgm:cxn modelId="{AEF4EC4F-A55C-4DC5-8B38-080A7A75C9AF}" srcId="{DB18BC5E-AB4A-4565-83B1-0C92114A9DD1}" destId="{2D6814E4-4759-4E03-B5E9-9CE3A00FAD6C}" srcOrd="3" destOrd="0" parTransId="{68438EA6-6F3D-4776-B670-B2EA763BA413}" sibTransId="{4D2741F9-1730-45F1-826A-4C1938D51E21}"/>
    <dgm:cxn modelId="{FCABC055-252A-428C-B77A-39545576143E}" type="presOf" srcId="{77F008F0-0707-45BD-B55E-C2547D0C21A0}" destId="{93265A9B-6FBF-4C97-9707-C4D390B42C22}" srcOrd="1" destOrd="0" presId="urn:microsoft.com/office/officeart/2005/8/layout/orgChart1"/>
    <dgm:cxn modelId="{B720E177-5916-4891-9BDD-7716ED5DD397}" srcId="{672F1833-F104-4079-A0FF-557C123892E3}" destId="{9A59983D-B270-4BCA-926E-E5BE66CDF9D2}" srcOrd="1" destOrd="0" parTransId="{58ED2E37-0597-48D7-9912-EC6D6503E1BA}" sibTransId="{3783B7E8-B0C7-4346-8DE6-28B5B346B258}"/>
    <dgm:cxn modelId="{6E7C5A84-EFA0-4055-AB62-B83339DCBD1C}" type="presOf" srcId="{77F008F0-0707-45BD-B55E-C2547D0C21A0}" destId="{D36F5FE6-D74C-496F-9018-BE56DF3D64AE}" srcOrd="0" destOrd="0" presId="urn:microsoft.com/office/officeart/2005/8/layout/orgChart1"/>
    <dgm:cxn modelId="{A17CD287-0D26-439B-9900-4123D7E3203D}" type="presOf" srcId="{D31E93B3-46E8-4746-A094-7DAC5F38E860}" destId="{4117F85C-C51B-4FE1-9EBF-DC958081D294}" srcOrd="0" destOrd="0" presId="urn:microsoft.com/office/officeart/2005/8/layout/orgChart1"/>
    <dgm:cxn modelId="{A2D4828D-38BC-4ACF-97A5-1FB206886642}" srcId="{672F1833-F104-4079-A0FF-557C123892E3}" destId="{3408C437-049C-4EF2-A1BA-1C84ECBF311B}" srcOrd="0" destOrd="0" parTransId="{3EBD84E6-34EF-4199-B608-321E06933AE9}" sibTransId="{E8AFF561-FF8C-4CDF-A427-61789362EA8D}"/>
    <dgm:cxn modelId="{7C3CD98F-50B2-4524-B0E7-735BD7DF105E}" srcId="{CA96AA0F-2C87-4772-90AE-1D203CE7DB43}" destId="{1A4C13E0-3C23-417A-8807-15AA45AA4450}" srcOrd="1" destOrd="0" parTransId="{7650079B-39F6-4278-93DC-F8FC1F626374}" sibTransId="{C3368206-EC99-464D-826C-BAC2D0D210BD}"/>
    <dgm:cxn modelId="{32AC9A91-585C-423F-960B-4E580FBAD8AD}" type="presOf" srcId="{CA96AA0F-2C87-4772-90AE-1D203CE7DB43}" destId="{FC04C847-FB91-4CAE-B29B-E599F32FBED2}" srcOrd="1" destOrd="0" presId="urn:microsoft.com/office/officeart/2005/8/layout/orgChart1"/>
    <dgm:cxn modelId="{36043D92-05D5-443F-BEE1-5B24769CE0ED}" type="presOf" srcId="{282A4926-873C-44BA-B887-C297552D30A2}" destId="{033153E7-139D-4428-8B26-630DE47C1057}" srcOrd="0" destOrd="0" presId="urn:microsoft.com/office/officeart/2005/8/layout/orgChart1"/>
    <dgm:cxn modelId="{0D42A493-2B5B-4E90-AEA7-8A8E933B11EC}" srcId="{DB18BC5E-AB4A-4565-83B1-0C92114A9DD1}" destId="{672F1833-F104-4079-A0FF-557C123892E3}" srcOrd="5" destOrd="0" parTransId="{CC0BB21B-D397-436A-801E-75A61DB23108}" sibTransId="{04073AB3-CC40-4B27-85D0-8422E30B82F9}"/>
    <dgm:cxn modelId="{8771F093-6C54-4555-B7B4-8615D4FFD7CC}" srcId="{DB18BC5E-AB4A-4565-83B1-0C92114A9DD1}" destId="{CA96AA0F-2C87-4772-90AE-1D203CE7DB43}" srcOrd="2" destOrd="0" parTransId="{68005F99-27FB-4D43-AFAB-CA10D2A17691}" sibTransId="{07C8AA32-7625-458D-90D5-706B27D223DF}"/>
    <dgm:cxn modelId="{4BCCD594-82BC-46A4-94FF-BE3BD7D3D137}" type="presOf" srcId="{0905BE1F-665C-4757-A9E0-629585B5E5FC}" destId="{B1B7C361-23FA-492E-B0C2-E4ECB8514EBE}" srcOrd="1" destOrd="0" presId="urn:microsoft.com/office/officeart/2005/8/layout/orgChart1"/>
    <dgm:cxn modelId="{F6E7D594-7FF4-4513-9932-C669CCDF3BB6}" type="presOf" srcId="{2D6814E4-4759-4E03-B5E9-9CE3A00FAD6C}" destId="{15A4E44A-5B07-4A62-BF55-A9974D7670A5}" srcOrd="1" destOrd="0" presId="urn:microsoft.com/office/officeart/2005/8/layout/orgChart1"/>
    <dgm:cxn modelId="{0785889E-FE2B-4014-94FE-EE7AB2A06D22}" type="presOf" srcId="{FE56CD68-B89A-4805-BBA0-E45C5064110A}" destId="{2007F7C3-A464-4969-8FF6-C53D3893DCD3}" srcOrd="1" destOrd="0" presId="urn:microsoft.com/office/officeart/2005/8/layout/orgChart1"/>
    <dgm:cxn modelId="{84E33DA1-2097-42E9-8777-DCECF2BD6BF1}" type="presOf" srcId="{D689F47C-1A17-4E17-9310-40B9FB071A10}" destId="{FAEFD0D3-C9A0-4529-92B6-32703F59A46C}" srcOrd="1" destOrd="0" presId="urn:microsoft.com/office/officeart/2005/8/layout/orgChart1"/>
    <dgm:cxn modelId="{00E780A3-7A32-46F1-B144-2556A62DE84F}" type="presOf" srcId="{9C0FE284-7954-484B-A171-6FD83533D0F1}" destId="{FCE7A555-0A93-4D20-A487-C4E23DB45255}" srcOrd="0" destOrd="0" presId="urn:microsoft.com/office/officeart/2005/8/layout/orgChart1"/>
    <dgm:cxn modelId="{60A479A5-C98B-409B-88D2-A7C164F64AFA}" type="presOf" srcId="{1A4C13E0-3C23-417A-8807-15AA45AA4450}" destId="{628B79A9-C3A6-4128-8D93-E8140116A9AE}" srcOrd="0" destOrd="0" presId="urn:microsoft.com/office/officeart/2005/8/layout/orgChart1"/>
    <dgm:cxn modelId="{FD4C0EA9-7BF2-49CE-8633-F309BF67DAFF}" type="presOf" srcId="{672F1833-F104-4079-A0FF-557C123892E3}" destId="{56E9C820-C957-4D93-8BA3-3C148E6B4EC5}" srcOrd="1" destOrd="0" presId="urn:microsoft.com/office/officeart/2005/8/layout/orgChart1"/>
    <dgm:cxn modelId="{65266CAA-E532-48BA-A3B4-C24100BF487D}" type="presOf" srcId="{60076160-8397-42D7-B3DE-B41693839378}" destId="{FF7B650D-EC74-4529-B3F3-097B01BC8F97}" srcOrd="0" destOrd="0" presId="urn:microsoft.com/office/officeart/2005/8/layout/orgChart1"/>
    <dgm:cxn modelId="{8DDEFFAD-CFC6-4881-B01D-988FA8F20CDE}" type="presOf" srcId="{36F7022E-63A1-4C8F-A714-B71B7699D3EA}" destId="{D7078AB1-972C-43F4-B21F-3DAF9E781114}" srcOrd="0" destOrd="0" presId="urn:microsoft.com/office/officeart/2005/8/layout/orgChart1"/>
    <dgm:cxn modelId="{730CEFB1-9A86-4D55-B3C4-611294521BEF}" type="presOf" srcId="{1A4C13E0-3C23-417A-8807-15AA45AA4450}" destId="{5EC0AF1B-96F4-40F4-9489-AA07C3258E3D}" srcOrd="1" destOrd="0" presId="urn:microsoft.com/office/officeart/2005/8/layout/orgChart1"/>
    <dgm:cxn modelId="{2590FCB1-C26B-459F-BAFD-4F4F2B6ED9B0}" type="presOf" srcId="{2A330AE4-DE30-46D9-AF0B-94AB1F0F655F}" destId="{FF4D28A0-DF5E-4842-B364-F82E3971A56C}" srcOrd="0" destOrd="0" presId="urn:microsoft.com/office/officeart/2005/8/layout/orgChart1"/>
    <dgm:cxn modelId="{FCC6D5B5-E7B5-48D9-BF3E-24328B09D6E9}" srcId="{36F7022E-63A1-4C8F-A714-B71B7699D3EA}" destId="{DB18BC5E-AB4A-4565-83B1-0C92114A9DD1}" srcOrd="0" destOrd="0" parTransId="{D9BB692E-9BD5-463F-BBCF-F7D1C7F4FAFA}" sibTransId="{BF539C11-9A5A-4224-AFD0-652DE6A34C7E}"/>
    <dgm:cxn modelId="{CF3068BD-FE4E-4B65-95C3-94CA6A565EE5}" type="presOf" srcId="{E40AAC21-DA52-4E48-B45E-081DB4F7D8FF}" destId="{9EEF20CC-4F50-4D51-95E1-AF91C9F858C7}" srcOrd="0" destOrd="0" presId="urn:microsoft.com/office/officeart/2005/8/layout/orgChart1"/>
    <dgm:cxn modelId="{80632DBF-595B-4ABC-B520-BF6776279CF0}" type="presOf" srcId="{97DEBA12-4AD3-4F19-A2DC-48C5C065DE39}" destId="{A56D2388-3446-4522-968C-704FB4E99648}" srcOrd="0" destOrd="0" presId="urn:microsoft.com/office/officeart/2005/8/layout/orgChart1"/>
    <dgm:cxn modelId="{7AF6F8C3-4A0C-4D88-B270-3D9BC5DD8B9E}" type="presOf" srcId="{CA96AA0F-2C87-4772-90AE-1D203CE7DB43}" destId="{23ED8838-84A8-48CB-96FF-02504AA89681}" srcOrd="0" destOrd="0" presId="urn:microsoft.com/office/officeart/2005/8/layout/orgChart1"/>
    <dgm:cxn modelId="{D16F5ECB-0B78-4388-A095-60F9B3A68D10}" type="presOf" srcId="{D689F47C-1A17-4E17-9310-40B9FB071A10}" destId="{7CAD207A-20FA-4328-86A1-6DF51E6A9BAE}" srcOrd="0" destOrd="0" presId="urn:microsoft.com/office/officeart/2005/8/layout/orgChart1"/>
    <dgm:cxn modelId="{48DA2FCC-9B18-490C-B644-5CFD9878A4FD}" type="presOf" srcId="{BEDB54AE-58EC-4DB7-BB23-F7D4FD673921}" destId="{E7FEBD85-29A1-4A98-9761-B452A2BF4C69}" srcOrd="0" destOrd="0" presId="urn:microsoft.com/office/officeart/2005/8/layout/orgChart1"/>
    <dgm:cxn modelId="{C59661CC-95CB-4AF6-A1EB-46FADF814B30}" type="presOf" srcId="{75945B2B-F447-4B7E-82C0-3F8E60E2CC6B}" destId="{9EBB4D19-2DAD-42E9-86D1-900FAFDE2C86}" srcOrd="1" destOrd="0" presId="urn:microsoft.com/office/officeart/2005/8/layout/orgChart1"/>
    <dgm:cxn modelId="{66C896CE-B806-4D51-A58C-BED790B2755D}" type="presOf" srcId="{DB18BC5E-AB4A-4565-83B1-0C92114A9DD1}" destId="{D533870F-3292-4213-81E5-B96AF1B88B20}" srcOrd="1" destOrd="0" presId="urn:microsoft.com/office/officeart/2005/8/layout/orgChart1"/>
    <dgm:cxn modelId="{95501FCF-8826-4421-9CA2-A81C48C43131}" type="presOf" srcId="{FE56CD68-B89A-4805-BBA0-E45C5064110A}" destId="{43E05F8E-8510-4FE8-80A8-3C7A0F98681C}" srcOrd="0" destOrd="0" presId="urn:microsoft.com/office/officeart/2005/8/layout/orgChart1"/>
    <dgm:cxn modelId="{299E65D5-390A-46A7-A896-F7EEEBD5DBA5}" type="presOf" srcId="{0905BE1F-665C-4757-A9E0-629585B5E5FC}" destId="{894967CD-87DC-40AC-A6C9-DAA4BCB1B925}" srcOrd="0" destOrd="0" presId="urn:microsoft.com/office/officeart/2005/8/layout/orgChart1"/>
    <dgm:cxn modelId="{3A35D7DC-E11A-4D11-9FD8-135E4B50E51D}" srcId="{DB18BC5E-AB4A-4565-83B1-0C92114A9DD1}" destId="{F00496A3-03A5-4A76-9B3B-28932BE7D59A}" srcOrd="4" destOrd="0" parTransId="{020A1C2D-67B8-4C8A-820D-CCBC4AC95FF1}" sibTransId="{21E9607A-7910-4506-A7CB-4068D2CCA98B}"/>
    <dgm:cxn modelId="{D4B581E3-E0B1-45A0-BB01-4A1B73ACB0F7}" type="presOf" srcId="{AD3A7692-6792-425D-B30B-CF3D5C44C421}" destId="{C4AD09C2-9053-4C38-9618-4592F3F1378A}" srcOrd="0" destOrd="0" presId="urn:microsoft.com/office/officeart/2005/8/layout/orgChart1"/>
    <dgm:cxn modelId="{7F9C22E6-BCF2-4EE5-BAAF-EC6AE87C35AA}" type="presOf" srcId="{2A330AE4-DE30-46D9-AF0B-94AB1F0F655F}" destId="{8E633966-58F4-4227-99C9-7A6E13F0A785}" srcOrd="1" destOrd="0" presId="urn:microsoft.com/office/officeart/2005/8/layout/orgChart1"/>
    <dgm:cxn modelId="{4F877FE8-F243-4E05-9F7A-7A4F9BC3F5B8}" type="presOf" srcId="{F00496A3-03A5-4A76-9B3B-28932BE7D59A}" destId="{E9D92238-EFF0-49B0-92B8-8C2E2ADE65F7}" srcOrd="1" destOrd="0" presId="urn:microsoft.com/office/officeart/2005/8/layout/orgChart1"/>
    <dgm:cxn modelId="{F6D1D1E9-78A2-4046-BC15-A89BA3694D09}" type="presOf" srcId="{020A1C2D-67B8-4C8A-820D-CCBC4AC95FF1}" destId="{80002A5C-30E2-4228-8EBA-975FAC990EC3}" srcOrd="0" destOrd="0" presId="urn:microsoft.com/office/officeart/2005/8/layout/orgChart1"/>
    <dgm:cxn modelId="{711DD4E9-DD31-4A4C-88A1-4A3C98D6C1AC}" srcId="{2D6814E4-4759-4E03-B5E9-9CE3A00FAD6C}" destId="{D1A4DD55-73FC-408C-A484-8F3A7092381A}" srcOrd="0" destOrd="0" parTransId="{9C0FE284-7954-484B-A171-6FD83533D0F1}" sibTransId="{76EBF083-F0B2-4CF5-B221-8BC637B86E22}"/>
    <dgm:cxn modelId="{927A87EB-397E-4B14-B72F-EC408E659908}" srcId="{DB18BC5E-AB4A-4565-83B1-0C92114A9DD1}" destId="{2A330AE4-DE30-46D9-AF0B-94AB1F0F655F}" srcOrd="0" destOrd="0" parTransId="{793900C4-8FA5-46BE-8A15-4EC304081CB6}" sibTransId="{33631BBD-F0A6-4016-8F3C-E388AF813A66}"/>
    <dgm:cxn modelId="{D74A3FED-2E3D-4594-8907-F96D4A4D9657}" type="presOf" srcId="{3EBD84E6-34EF-4199-B608-321E06933AE9}" destId="{40D63018-411B-4801-96A9-E93BE21F9D62}" srcOrd="0" destOrd="0" presId="urn:microsoft.com/office/officeart/2005/8/layout/orgChart1"/>
    <dgm:cxn modelId="{F1B716F5-0F3E-4D60-AA3D-DDC4B823F5CC}" type="presOf" srcId="{FFF4A440-3BE0-4B81-8BBB-ACEC23C95793}" destId="{71603FE4-8C90-41A0-ADC9-98863AB65B30}" srcOrd="0" destOrd="0" presId="urn:microsoft.com/office/officeart/2005/8/layout/orgChart1"/>
    <dgm:cxn modelId="{389161F7-54CF-429C-A62E-6901689DA89E}" srcId="{2D6814E4-4759-4E03-B5E9-9CE3A00FAD6C}" destId="{AD3A7692-6792-425D-B30B-CF3D5C44C421}" srcOrd="1" destOrd="0" parTransId="{CDF54921-721F-41A5-AE8C-7AE161C92612}" sibTransId="{634D9C60-B6D4-4443-B53C-9B5A4991A64D}"/>
    <dgm:cxn modelId="{EB3155FA-216A-4B31-BB10-F55336409416}" srcId="{2A330AE4-DE30-46D9-AF0B-94AB1F0F655F}" destId="{75945B2B-F447-4B7E-82C0-3F8E60E2CC6B}" srcOrd="1" destOrd="0" parTransId="{516C582D-401C-441C-8DF6-8036FCE291EC}" sibTransId="{0D6FF50C-47F7-461A-8586-6FDABA92D389}"/>
    <dgm:cxn modelId="{B6BF6CFD-A449-46A9-AAA6-B815410063F4}" srcId="{D31E93B3-46E8-4746-A094-7DAC5F38E860}" destId="{D689F47C-1A17-4E17-9310-40B9FB071A10}" srcOrd="1" destOrd="0" parTransId="{76EFB0CC-D949-4013-A7EF-E7510C90CACF}" sibTransId="{E5B53C5A-961A-4F6B-99CC-2E67DA0B1CC8}"/>
    <dgm:cxn modelId="{0FED55FD-7611-41B8-93CA-C8B4FF54FFD6}" type="presOf" srcId="{CC0BB21B-D397-436A-801E-75A61DB23108}" destId="{47E0542A-2BB8-4AC0-8E35-12EE5ABBCE81}" srcOrd="0" destOrd="0" presId="urn:microsoft.com/office/officeart/2005/8/layout/orgChart1"/>
    <dgm:cxn modelId="{F4C83900-01A1-42D6-93B9-E78AC63883AD}" type="presParOf" srcId="{D7078AB1-972C-43F4-B21F-3DAF9E781114}" destId="{4F0CEB55-A315-4D1B-9CE2-07331D11541A}" srcOrd="0" destOrd="0" presId="urn:microsoft.com/office/officeart/2005/8/layout/orgChart1"/>
    <dgm:cxn modelId="{8E73EE55-F3B8-4F85-BEE1-CB9473DEAD3E}" type="presParOf" srcId="{4F0CEB55-A315-4D1B-9CE2-07331D11541A}" destId="{D003D288-F319-4F57-927D-A18BEB81B2AD}" srcOrd="0" destOrd="0" presId="urn:microsoft.com/office/officeart/2005/8/layout/orgChart1"/>
    <dgm:cxn modelId="{D9589CCA-7BA0-4CA3-8370-955EEA4A2F5F}" type="presParOf" srcId="{D003D288-F319-4F57-927D-A18BEB81B2AD}" destId="{1C84F82F-7E8B-43B5-B3B0-7D8DB38FC3D1}" srcOrd="0" destOrd="0" presId="urn:microsoft.com/office/officeart/2005/8/layout/orgChart1"/>
    <dgm:cxn modelId="{13604687-C250-46A2-8660-4F313E822E23}" type="presParOf" srcId="{D003D288-F319-4F57-927D-A18BEB81B2AD}" destId="{D533870F-3292-4213-81E5-B96AF1B88B20}" srcOrd="1" destOrd="0" presId="urn:microsoft.com/office/officeart/2005/8/layout/orgChart1"/>
    <dgm:cxn modelId="{B7E786D4-8EB0-4E81-983C-5EF5F1376216}" type="presParOf" srcId="{4F0CEB55-A315-4D1B-9CE2-07331D11541A}" destId="{EE050105-96CC-4132-846C-A30C5B813EA7}" srcOrd="1" destOrd="0" presId="urn:microsoft.com/office/officeart/2005/8/layout/orgChart1"/>
    <dgm:cxn modelId="{6F000882-CAC4-47D6-A26D-481CA0E5B760}" type="presParOf" srcId="{EE050105-96CC-4132-846C-A30C5B813EA7}" destId="{BB23E63E-5DDB-4A81-98AA-B425385C5F65}" srcOrd="0" destOrd="0" presId="urn:microsoft.com/office/officeart/2005/8/layout/orgChart1"/>
    <dgm:cxn modelId="{7EE548B4-C5FE-49C9-97CE-205E30223DA5}" type="presParOf" srcId="{EE050105-96CC-4132-846C-A30C5B813EA7}" destId="{2D3F6024-9B93-418B-A80E-3F410786A1A5}" srcOrd="1" destOrd="0" presId="urn:microsoft.com/office/officeart/2005/8/layout/orgChart1"/>
    <dgm:cxn modelId="{B7FC1AB9-9455-479B-A113-E313F7CEC02C}" type="presParOf" srcId="{2D3F6024-9B93-418B-A80E-3F410786A1A5}" destId="{E726C3E5-4092-46CD-AF5D-B036EB5D2CC6}" srcOrd="0" destOrd="0" presId="urn:microsoft.com/office/officeart/2005/8/layout/orgChart1"/>
    <dgm:cxn modelId="{DDC5B305-FC85-4188-A7AD-4832FB943A43}" type="presParOf" srcId="{E726C3E5-4092-46CD-AF5D-B036EB5D2CC6}" destId="{FF4D28A0-DF5E-4842-B364-F82E3971A56C}" srcOrd="0" destOrd="0" presId="urn:microsoft.com/office/officeart/2005/8/layout/orgChart1"/>
    <dgm:cxn modelId="{AC5BF58B-67CE-46F8-89CD-1EBC36A218F5}" type="presParOf" srcId="{E726C3E5-4092-46CD-AF5D-B036EB5D2CC6}" destId="{8E633966-58F4-4227-99C9-7A6E13F0A785}" srcOrd="1" destOrd="0" presId="urn:microsoft.com/office/officeart/2005/8/layout/orgChart1"/>
    <dgm:cxn modelId="{878D9A5E-6438-4507-A5D2-48C9D7A9DA22}" type="presParOf" srcId="{2D3F6024-9B93-418B-A80E-3F410786A1A5}" destId="{CF5579B2-B325-4C0E-966C-F7D5B1DF7F5F}" srcOrd="1" destOrd="0" presId="urn:microsoft.com/office/officeart/2005/8/layout/orgChart1"/>
    <dgm:cxn modelId="{390CF74C-2AC3-4E28-B3A4-8696F62EEE7A}" type="presParOf" srcId="{CF5579B2-B325-4C0E-966C-F7D5B1DF7F5F}" destId="{A56D2388-3446-4522-968C-704FB4E99648}" srcOrd="0" destOrd="0" presId="urn:microsoft.com/office/officeart/2005/8/layout/orgChart1"/>
    <dgm:cxn modelId="{05454E94-AD0C-4866-8171-135EFCC2DC8E}" type="presParOf" srcId="{CF5579B2-B325-4C0E-966C-F7D5B1DF7F5F}" destId="{CF136AEC-3C0C-4C80-ACDD-C40976F28DBB}" srcOrd="1" destOrd="0" presId="urn:microsoft.com/office/officeart/2005/8/layout/orgChart1"/>
    <dgm:cxn modelId="{1EFBFE58-D7A6-4696-B7F8-D4579C76403D}" type="presParOf" srcId="{CF136AEC-3C0C-4C80-ACDD-C40976F28DBB}" destId="{FF2383BF-C9CC-41B6-8FCB-997357C0AF31}" srcOrd="0" destOrd="0" presId="urn:microsoft.com/office/officeart/2005/8/layout/orgChart1"/>
    <dgm:cxn modelId="{51D7C705-E833-4669-819F-46CEFA8C50FF}" type="presParOf" srcId="{FF2383BF-C9CC-41B6-8FCB-997357C0AF31}" destId="{43E05F8E-8510-4FE8-80A8-3C7A0F98681C}" srcOrd="0" destOrd="0" presId="urn:microsoft.com/office/officeart/2005/8/layout/orgChart1"/>
    <dgm:cxn modelId="{6357323B-D488-4812-9627-B2001B616107}" type="presParOf" srcId="{FF2383BF-C9CC-41B6-8FCB-997357C0AF31}" destId="{2007F7C3-A464-4969-8FF6-C53D3893DCD3}" srcOrd="1" destOrd="0" presId="urn:microsoft.com/office/officeart/2005/8/layout/orgChart1"/>
    <dgm:cxn modelId="{8CBA3F1C-8FE3-4661-A47F-BAC454C94CEB}" type="presParOf" srcId="{CF136AEC-3C0C-4C80-ACDD-C40976F28DBB}" destId="{8996E557-E08B-4E20-9F2A-C218CF92D145}" srcOrd="1" destOrd="0" presId="urn:microsoft.com/office/officeart/2005/8/layout/orgChart1"/>
    <dgm:cxn modelId="{5EA86678-2609-42C1-8901-D57BFB53A248}" type="presParOf" srcId="{CF136AEC-3C0C-4C80-ACDD-C40976F28DBB}" destId="{3CA953BD-BB12-4F75-96FD-263036F78317}" srcOrd="2" destOrd="0" presId="urn:microsoft.com/office/officeart/2005/8/layout/orgChart1"/>
    <dgm:cxn modelId="{B3BA0DD3-A961-4F91-A583-410213E733FB}" type="presParOf" srcId="{CF5579B2-B325-4C0E-966C-F7D5B1DF7F5F}" destId="{1A48FDB8-5728-4BA4-AE78-FB3B9E2F5CE6}" srcOrd="2" destOrd="0" presId="urn:microsoft.com/office/officeart/2005/8/layout/orgChart1"/>
    <dgm:cxn modelId="{84B95C6B-F631-43D6-88B8-C89CF8EAA3E7}" type="presParOf" srcId="{CF5579B2-B325-4C0E-966C-F7D5B1DF7F5F}" destId="{11E4F428-5722-460E-BFF9-F9B1C1E3752F}" srcOrd="3" destOrd="0" presId="urn:microsoft.com/office/officeart/2005/8/layout/orgChart1"/>
    <dgm:cxn modelId="{18450300-9B36-402F-9085-3327F0E0A8E4}" type="presParOf" srcId="{11E4F428-5722-460E-BFF9-F9B1C1E3752F}" destId="{1F44FAD8-FFEB-49C2-9ED8-511636DEA785}" srcOrd="0" destOrd="0" presId="urn:microsoft.com/office/officeart/2005/8/layout/orgChart1"/>
    <dgm:cxn modelId="{0C0DE391-BB8D-4DE9-AB44-2DBE4BD86757}" type="presParOf" srcId="{1F44FAD8-FFEB-49C2-9ED8-511636DEA785}" destId="{D73FF486-F52A-4133-A522-B2F0351A6687}" srcOrd="0" destOrd="0" presId="urn:microsoft.com/office/officeart/2005/8/layout/orgChart1"/>
    <dgm:cxn modelId="{45A7FC7D-79E2-44F8-9923-7FAA0CA27CA9}" type="presParOf" srcId="{1F44FAD8-FFEB-49C2-9ED8-511636DEA785}" destId="{9EBB4D19-2DAD-42E9-86D1-900FAFDE2C86}" srcOrd="1" destOrd="0" presId="urn:microsoft.com/office/officeart/2005/8/layout/orgChart1"/>
    <dgm:cxn modelId="{7F5BDEAE-F261-4DF4-B83B-8692CDCBE957}" type="presParOf" srcId="{11E4F428-5722-460E-BFF9-F9B1C1E3752F}" destId="{8CFC64A0-2D61-4AB5-8328-B1E5AC3D4129}" srcOrd="1" destOrd="0" presId="urn:microsoft.com/office/officeart/2005/8/layout/orgChart1"/>
    <dgm:cxn modelId="{1771DF33-5C8C-4DDE-A02E-A7686D29A058}" type="presParOf" srcId="{11E4F428-5722-460E-BFF9-F9B1C1E3752F}" destId="{121E0F73-E504-466D-A4FF-96FF7BC6C4D8}" srcOrd="2" destOrd="0" presId="urn:microsoft.com/office/officeart/2005/8/layout/orgChart1"/>
    <dgm:cxn modelId="{0ECC61BE-610B-4444-9447-EF8B34AFE052}" type="presParOf" srcId="{2D3F6024-9B93-418B-A80E-3F410786A1A5}" destId="{1C933E98-B679-4DCA-A0EB-47BC9EE4A567}" srcOrd="2" destOrd="0" presId="urn:microsoft.com/office/officeart/2005/8/layout/orgChart1"/>
    <dgm:cxn modelId="{375E4A8C-3EE5-459E-A8ED-FF9C7227DFA1}" type="presParOf" srcId="{EE050105-96CC-4132-846C-A30C5B813EA7}" destId="{71603FE4-8C90-41A0-ADC9-98863AB65B30}" srcOrd="2" destOrd="0" presId="urn:microsoft.com/office/officeart/2005/8/layout/orgChart1"/>
    <dgm:cxn modelId="{A0DAD54A-B2FE-4D48-8545-D851193165CB}" type="presParOf" srcId="{EE050105-96CC-4132-846C-A30C5B813EA7}" destId="{B563E756-8B62-4664-8D5D-9AB74C7726B5}" srcOrd="3" destOrd="0" presId="urn:microsoft.com/office/officeart/2005/8/layout/orgChart1"/>
    <dgm:cxn modelId="{9055A510-499C-4BDA-AE88-94FB5D6DF229}" type="presParOf" srcId="{B563E756-8B62-4664-8D5D-9AB74C7726B5}" destId="{BF2F5975-643D-4DB4-8AF1-055B57A444A8}" srcOrd="0" destOrd="0" presId="urn:microsoft.com/office/officeart/2005/8/layout/orgChart1"/>
    <dgm:cxn modelId="{F748053B-5713-4F87-B400-79ECADFB3262}" type="presParOf" srcId="{BF2F5975-643D-4DB4-8AF1-055B57A444A8}" destId="{4117F85C-C51B-4FE1-9EBF-DC958081D294}" srcOrd="0" destOrd="0" presId="urn:microsoft.com/office/officeart/2005/8/layout/orgChart1"/>
    <dgm:cxn modelId="{7EA40252-5219-4F0C-A4F4-FD5D6F103BFB}" type="presParOf" srcId="{BF2F5975-643D-4DB4-8AF1-055B57A444A8}" destId="{D8E766F2-A581-4631-AFB7-0CD09822D26A}" srcOrd="1" destOrd="0" presId="urn:microsoft.com/office/officeart/2005/8/layout/orgChart1"/>
    <dgm:cxn modelId="{1EEC3950-D6D4-4909-A270-45EDD8E12AC2}" type="presParOf" srcId="{B563E756-8B62-4664-8D5D-9AB74C7726B5}" destId="{1CD3889D-BFA2-435F-9650-A76043D3BB49}" srcOrd="1" destOrd="0" presId="urn:microsoft.com/office/officeart/2005/8/layout/orgChart1"/>
    <dgm:cxn modelId="{6234DC0F-91F2-418F-B021-DAF945EEBCD8}" type="presParOf" srcId="{1CD3889D-BFA2-435F-9650-A76043D3BB49}" destId="{9EEF20CC-4F50-4D51-95E1-AF91C9F858C7}" srcOrd="0" destOrd="0" presId="urn:microsoft.com/office/officeart/2005/8/layout/orgChart1"/>
    <dgm:cxn modelId="{70D30A2E-103D-4EEF-A033-D4FB1A502A21}" type="presParOf" srcId="{1CD3889D-BFA2-435F-9650-A76043D3BB49}" destId="{1748FA70-829E-4C43-90C2-41A4DBC848A6}" srcOrd="1" destOrd="0" presId="urn:microsoft.com/office/officeart/2005/8/layout/orgChart1"/>
    <dgm:cxn modelId="{B48FE96A-3B29-4714-B691-CAF9A283189F}" type="presParOf" srcId="{1748FA70-829E-4C43-90C2-41A4DBC848A6}" destId="{02CF3D92-0550-4738-8DAF-CBFD20E86897}" srcOrd="0" destOrd="0" presId="urn:microsoft.com/office/officeart/2005/8/layout/orgChart1"/>
    <dgm:cxn modelId="{3F338D4D-2495-400B-BF09-8BB42898E16F}" type="presParOf" srcId="{02CF3D92-0550-4738-8DAF-CBFD20E86897}" destId="{894967CD-87DC-40AC-A6C9-DAA4BCB1B925}" srcOrd="0" destOrd="0" presId="urn:microsoft.com/office/officeart/2005/8/layout/orgChart1"/>
    <dgm:cxn modelId="{7CC64B69-97A4-4343-BCA2-C386D2A544CE}" type="presParOf" srcId="{02CF3D92-0550-4738-8DAF-CBFD20E86897}" destId="{B1B7C361-23FA-492E-B0C2-E4ECB8514EBE}" srcOrd="1" destOrd="0" presId="urn:microsoft.com/office/officeart/2005/8/layout/orgChart1"/>
    <dgm:cxn modelId="{83C1549B-8183-4E8D-9224-61F846899182}" type="presParOf" srcId="{1748FA70-829E-4C43-90C2-41A4DBC848A6}" destId="{E8140577-06B3-4F8B-9548-E408AD714D85}" srcOrd="1" destOrd="0" presId="urn:microsoft.com/office/officeart/2005/8/layout/orgChart1"/>
    <dgm:cxn modelId="{FFF9753C-E88A-4BE5-823E-FBED5C20E859}" type="presParOf" srcId="{1748FA70-829E-4C43-90C2-41A4DBC848A6}" destId="{897A7318-D742-4A5A-B713-F8A8736C542F}" srcOrd="2" destOrd="0" presId="urn:microsoft.com/office/officeart/2005/8/layout/orgChart1"/>
    <dgm:cxn modelId="{EDA13383-00E2-4C23-9CDE-9B4A7CD04A12}" type="presParOf" srcId="{1CD3889D-BFA2-435F-9650-A76043D3BB49}" destId="{36B424A2-F727-4B3D-B1C4-CB7B85DB6172}" srcOrd="2" destOrd="0" presId="urn:microsoft.com/office/officeart/2005/8/layout/orgChart1"/>
    <dgm:cxn modelId="{9D9B781C-36C8-429B-9ACB-5E6D694E0F86}" type="presParOf" srcId="{1CD3889D-BFA2-435F-9650-A76043D3BB49}" destId="{6C938E3E-83A2-40F6-BB8B-330B99D526E9}" srcOrd="3" destOrd="0" presId="urn:microsoft.com/office/officeart/2005/8/layout/orgChart1"/>
    <dgm:cxn modelId="{2A8AF9FE-E7DC-48C3-BE74-567AA266435A}" type="presParOf" srcId="{6C938E3E-83A2-40F6-BB8B-330B99D526E9}" destId="{33B7EB45-BDCA-4068-872F-431D73527981}" srcOrd="0" destOrd="0" presId="urn:microsoft.com/office/officeart/2005/8/layout/orgChart1"/>
    <dgm:cxn modelId="{720F2CD8-0432-4BD3-889B-B05C137138A5}" type="presParOf" srcId="{33B7EB45-BDCA-4068-872F-431D73527981}" destId="{7CAD207A-20FA-4328-86A1-6DF51E6A9BAE}" srcOrd="0" destOrd="0" presId="urn:microsoft.com/office/officeart/2005/8/layout/orgChart1"/>
    <dgm:cxn modelId="{BEF303B7-B79B-491B-B485-E5D1C928851F}" type="presParOf" srcId="{33B7EB45-BDCA-4068-872F-431D73527981}" destId="{FAEFD0D3-C9A0-4529-92B6-32703F59A46C}" srcOrd="1" destOrd="0" presId="urn:microsoft.com/office/officeart/2005/8/layout/orgChart1"/>
    <dgm:cxn modelId="{7B26853F-81F4-416B-999B-32E43AE3AEA6}" type="presParOf" srcId="{6C938E3E-83A2-40F6-BB8B-330B99D526E9}" destId="{F910C799-FCE4-46EB-9900-B637B245F30A}" srcOrd="1" destOrd="0" presId="urn:microsoft.com/office/officeart/2005/8/layout/orgChart1"/>
    <dgm:cxn modelId="{BDF0C4D4-9B07-4E24-8DCB-9B33AFA2B1B2}" type="presParOf" srcId="{6C938E3E-83A2-40F6-BB8B-330B99D526E9}" destId="{5C2821F9-4800-4504-90F7-58E67FD13EEB}" srcOrd="2" destOrd="0" presId="urn:microsoft.com/office/officeart/2005/8/layout/orgChart1"/>
    <dgm:cxn modelId="{B1057FB3-74D3-43B2-91A9-05068970DFF7}" type="presParOf" srcId="{B563E756-8B62-4664-8D5D-9AB74C7726B5}" destId="{F6583947-CBFE-4AC3-A550-1D11E7FA7663}" srcOrd="2" destOrd="0" presId="urn:microsoft.com/office/officeart/2005/8/layout/orgChart1"/>
    <dgm:cxn modelId="{30C5ADFD-0C0C-4AEF-9A1B-51C24E810E64}" type="presParOf" srcId="{EE050105-96CC-4132-846C-A30C5B813EA7}" destId="{578AB121-B853-4123-A32F-500C8FF3BD2C}" srcOrd="4" destOrd="0" presId="urn:microsoft.com/office/officeart/2005/8/layout/orgChart1"/>
    <dgm:cxn modelId="{BA6B6F66-3E2B-4DBA-85C7-B4A82ADF8F26}" type="presParOf" srcId="{EE050105-96CC-4132-846C-A30C5B813EA7}" destId="{EC4BB3F6-109E-4503-8F51-E5C37B636E1A}" srcOrd="5" destOrd="0" presId="urn:microsoft.com/office/officeart/2005/8/layout/orgChart1"/>
    <dgm:cxn modelId="{FFD34A86-4B62-4018-AAF6-582D2E0478BA}" type="presParOf" srcId="{EC4BB3F6-109E-4503-8F51-E5C37B636E1A}" destId="{516741B8-EED8-4F74-9A1A-BD7664FB1995}" srcOrd="0" destOrd="0" presId="urn:microsoft.com/office/officeart/2005/8/layout/orgChart1"/>
    <dgm:cxn modelId="{1CABB790-7700-4DB1-BBF6-6784764F334E}" type="presParOf" srcId="{516741B8-EED8-4F74-9A1A-BD7664FB1995}" destId="{23ED8838-84A8-48CB-96FF-02504AA89681}" srcOrd="0" destOrd="0" presId="urn:microsoft.com/office/officeart/2005/8/layout/orgChart1"/>
    <dgm:cxn modelId="{DA2A52F7-C717-4669-A9A4-B9EAA80D406B}" type="presParOf" srcId="{516741B8-EED8-4F74-9A1A-BD7664FB1995}" destId="{FC04C847-FB91-4CAE-B29B-E599F32FBED2}" srcOrd="1" destOrd="0" presId="urn:microsoft.com/office/officeart/2005/8/layout/orgChart1"/>
    <dgm:cxn modelId="{DBAFDDF7-52DD-41FF-BE3E-2EB9F2CD56AD}" type="presParOf" srcId="{EC4BB3F6-109E-4503-8F51-E5C37B636E1A}" destId="{2D2B3BBE-384D-4FAF-821F-22DC48887855}" srcOrd="1" destOrd="0" presId="urn:microsoft.com/office/officeart/2005/8/layout/orgChart1"/>
    <dgm:cxn modelId="{327DCF55-A267-481D-A407-8D421BA00C60}" type="presParOf" srcId="{2D2B3BBE-384D-4FAF-821F-22DC48887855}" destId="{FF7B650D-EC74-4529-B3F3-097B01BC8F97}" srcOrd="0" destOrd="0" presId="urn:microsoft.com/office/officeart/2005/8/layout/orgChart1"/>
    <dgm:cxn modelId="{2B8CC7D6-891B-49F7-B5AB-574D96621E1F}" type="presParOf" srcId="{2D2B3BBE-384D-4FAF-821F-22DC48887855}" destId="{22669645-B5DB-4FB9-9ABD-B27859D0AE3A}" srcOrd="1" destOrd="0" presId="urn:microsoft.com/office/officeart/2005/8/layout/orgChart1"/>
    <dgm:cxn modelId="{EA282D7E-727D-47F6-861F-0183B0C40878}" type="presParOf" srcId="{22669645-B5DB-4FB9-9ABD-B27859D0AE3A}" destId="{7C452460-1239-4A72-8EE8-3343853BB6BF}" srcOrd="0" destOrd="0" presId="urn:microsoft.com/office/officeart/2005/8/layout/orgChart1"/>
    <dgm:cxn modelId="{CF0311EA-6A6A-4113-937B-BD512BCE29A3}" type="presParOf" srcId="{7C452460-1239-4A72-8EE8-3343853BB6BF}" destId="{D36F5FE6-D74C-496F-9018-BE56DF3D64AE}" srcOrd="0" destOrd="0" presId="urn:microsoft.com/office/officeart/2005/8/layout/orgChart1"/>
    <dgm:cxn modelId="{5095789D-CC06-40F7-9C70-D510DC0788B4}" type="presParOf" srcId="{7C452460-1239-4A72-8EE8-3343853BB6BF}" destId="{93265A9B-6FBF-4C97-9707-C4D390B42C22}" srcOrd="1" destOrd="0" presId="urn:microsoft.com/office/officeart/2005/8/layout/orgChart1"/>
    <dgm:cxn modelId="{A8DAA506-105C-4AC5-8FF3-9D24C88E5E00}" type="presParOf" srcId="{22669645-B5DB-4FB9-9ABD-B27859D0AE3A}" destId="{BF35277B-F3ED-48AD-9C84-E7597C0D09A1}" srcOrd="1" destOrd="0" presId="urn:microsoft.com/office/officeart/2005/8/layout/orgChart1"/>
    <dgm:cxn modelId="{4F960158-368A-4AF3-986E-FC948E9B528E}" type="presParOf" srcId="{22669645-B5DB-4FB9-9ABD-B27859D0AE3A}" destId="{8652908E-7829-45E9-9998-E6F9741B298E}" srcOrd="2" destOrd="0" presId="urn:microsoft.com/office/officeart/2005/8/layout/orgChart1"/>
    <dgm:cxn modelId="{CF3D63C3-C439-4D24-9DA9-305087DDC994}" type="presParOf" srcId="{2D2B3BBE-384D-4FAF-821F-22DC48887855}" destId="{0FFC3637-DB20-469E-953E-0B6246665006}" srcOrd="2" destOrd="0" presId="urn:microsoft.com/office/officeart/2005/8/layout/orgChart1"/>
    <dgm:cxn modelId="{6ACD91DF-55D0-4029-9019-EB9B0EC9B9BE}" type="presParOf" srcId="{2D2B3BBE-384D-4FAF-821F-22DC48887855}" destId="{0DBCFEB7-E75E-41D7-AEEE-15472EBAE4D5}" srcOrd="3" destOrd="0" presId="urn:microsoft.com/office/officeart/2005/8/layout/orgChart1"/>
    <dgm:cxn modelId="{1F24BDE2-5B81-400E-B784-04B20D9918AB}" type="presParOf" srcId="{0DBCFEB7-E75E-41D7-AEEE-15472EBAE4D5}" destId="{4FEA5CA9-631C-4298-AE66-582092F0AAFE}" srcOrd="0" destOrd="0" presId="urn:microsoft.com/office/officeart/2005/8/layout/orgChart1"/>
    <dgm:cxn modelId="{040689F8-9AB3-40E1-B9A3-33F019D6B3D3}" type="presParOf" srcId="{4FEA5CA9-631C-4298-AE66-582092F0AAFE}" destId="{628B79A9-C3A6-4128-8D93-E8140116A9AE}" srcOrd="0" destOrd="0" presId="urn:microsoft.com/office/officeart/2005/8/layout/orgChart1"/>
    <dgm:cxn modelId="{E30D47AC-9D88-49E9-8604-C0A4D5783B77}" type="presParOf" srcId="{4FEA5CA9-631C-4298-AE66-582092F0AAFE}" destId="{5EC0AF1B-96F4-40F4-9489-AA07C3258E3D}" srcOrd="1" destOrd="0" presId="urn:microsoft.com/office/officeart/2005/8/layout/orgChart1"/>
    <dgm:cxn modelId="{B58D9A4C-F398-49EA-A931-595DF48BA3E0}" type="presParOf" srcId="{0DBCFEB7-E75E-41D7-AEEE-15472EBAE4D5}" destId="{A401B27A-9589-4CA8-9855-128F0D68538C}" srcOrd="1" destOrd="0" presId="urn:microsoft.com/office/officeart/2005/8/layout/orgChart1"/>
    <dgm:cxn modelId="{078AF496-823B-4D0C-9620-13B37BD9C083}" type="presParOf" srcId="{0DBCFEB7-E75E-41D7-AEEE-15472EBAE4D5}" destId="{AEB48664-D6D3-4635-9982-838A8A95833E}" srcOrd="2" destOrd="0" presId="urn:microsoft.com/office/officeart/2005/8/layout/orgChart1"/>
    <dgm:cxn modelId="{FC7AB885-275B-4D9E-89FE-28FFE8013ACB}" type="presParOf" srcId="{EC4BB3F6-109E-4503-8F51-E5C37B636E1A}" destId="{25CBDF18-0E6B-4859-8518-7406559ED661}" srcOrd="2" destOrd="0" presId="urn:microsoft.com/office/officeart/2005/8/layout/orgChart1"/>
    <dgm:cxn modelId="{73A540FB-8BC1-4EC9-8008-4C3495954A84}" type="presParOf" srcId="{EE050105-96CC-4132-846C-A30C5B813EA7}" destId="{6D7E7481-995F-4E44-A695-AD01D8C64CBD}" srcOrd="6" destOrd="0" presId="urn:microsoft.com/office/officeart/2005/8/layout/orgChart1"/>
    <dgm:cxn modelId="{477C51F2-DB24-45A8-807B-0A7FD5925723}" type="presParOf" srcId="{EE050105-96CC-4132-846C-A30C5B813EA7}" destId="{78B691CB-B45F-4703-B352-4A3A3DE7FA1D}" srcOrd="7" destOrd="0" presId="urn:microsoft.com/office/officeart/2005/8/layout/orgChart1"/>
    <dgm:cxn modelId="{CF7306FF-B356-4770-819B-5001259A0B1B}" type="presParOf" srcId="{78B691CB-B45F-4703-B352-4A3A3DE7FA1D}" destId="{AEBD297F-D255-4EB5-8832-62A65989D48F}" srcOrd="0" destOrd="0" presId="urn:microsoft.com/office/officeart/2005/8/layout/orgChart1"/>
    <dgm:cxn modelId="{5EB6F6ED-07B6-4790-AC8A-604DB50B879C}" type="presParOf" srcId="{AEBD297F-D255-4EB5-8832-62A65989D48F}" destId="{F829D4BF-16EC-4DFE-92D7-840430AD4F31}" srcOrd="0" destOrd="0" presId="urn:microsoft.com/office/officeart/2005/8/layout/orgChart1"/>
    <dgm:cxn modelId="{11DC8E48-53BC-458E-89A9-BAD43A7C6E94}" type="presParOf" srcId="{AEBD297F-D255-4EB5-8832-62A65989D48F}" destId="{15A4E44A-5B07-4A62-BF55-A9974D7670A5}" srcOrd="1" destOrd="0" presId="urn:microsoft.com/office/officeart/2005/8/layout/orgChart1"/>
    <dgm:cxn modelId="{537AAD14-9B07-4A49-A5B3-1BBB28C7C38D}" type="presParOf" srcId="{78B691CB-B45F-4703-B352-4A3A3DE7FA1D}" destId="{32A3B8C6-FB28-4B3E-B888-32C2EA3ADABF}" srcOrd="1" destOrd="0" presId="urn:microsoft.com/office/officeart/2005/8/layout/orgChart1"/>
    <dgm:cxn modelId="{31DB01A3-AA06-4A75-A84D-248817B7CF2F}" type="presParOf" srcId="{32A3B8C6-FB28-4B3E-B888-32C2EA3ADABF}" destId="{FCE7A555-0A93-4D20-A487-C4E23DB45255}" srcOrd="0" destOrd="0" presId="urn:microsoft.com/office/officeart/2005/8/layout/orgChart1"/>
    <dgm:cxn modelId="{CF577DAC-C500-4ACB-BBC9-949858F2661D}" type="presParOf" srcId="{32A3B8C6-FB28-4B3E-B888-32C2EA3ADABF}" destId="{E286E1F2-F8D2-40CD-BAE9-6706A66A85E4}" srcOrd="1" destOrd="0" presId="urn:microsoft.com/office/officeart/2005/8/layout/orgChart1"/>
    <dgm:cxn modelId="{ACAED7B4-5763-4A17-AEF5-0665EF20BB93}" type="presParOf" srcId="{E286E1F2-F8D2-40CD-BAE9-6706A66A85E4}" destId="{67D700F8-64DF-4C73-BB6E-970B238CF414}" srcOrd="0" destOrd="0" presId="urn:microsoft.com/office/officeart/2005/8/layout/orgChart1"/>
    <dgm:cxn modelId="{F5E0AF88-6852-43D5-BEBD-9E7DD6542C9F}" type="presParOf" srcId="{67D700F8-64DF-4C73-BB6E-970B238CF414}" destId="{5AF7D2FF-B513-4CF1-A27E-46B7D0D22F98}" srcOrd="0" destOrd="0" presId="urn:microsoft.com/office/officeart/2005/8/layout/orgChart1"/>
    <dgm:cxn modelId="{611B4088-5525-4BE0-8A05-DA2B9B1EC0C4}" type="presParOf" srcId="{67D700F8-64DF-4C73-BB6E-970B238CF414}" destId="{0A708446-19B8-4ED6-BB32-7FD8467F7943}" srcOrd="1" destOrd="0" presId="urn:microsoft.com/office/officeart/2005/8/layout/orgChart1"/>
    <dgm:cxn modelId="{69009797-4FDC-4FD4-A630-1A6CC5992A95}" type="presParOf" srcId="{E286E1F2-F8D2-40CD-BAE9-6706A66A85E4}" destId="{57976104-7E56-4CE8-A0A4-ADACDDDE614F}" srcOrd="1" destOrd="0" presId="urn:microsoft.com/office/officeart/2005/8/layout/orgChart1"/>
    <dgm:cxn modelId="{3B12B687-A276-431F-9AD7-198ECA196D3E}" type="presParOf" srcId="{E286E1F2-F8D2-40CD-BAE9-6706A66A85E4}" destId="{3E3CB422-6525-48B7-9503-994FD599879E}" srcOrd="2" destOrd="0" presId="urn:microsoft.com/office/officeart/2005/8/layout/orgChart1"/>
    <dgm:cxn modelId="{5861951D-3789-4371-9FEB-B8A561D0EEBC}" type="presParOf" srcId="{32A3B8C6-FB28-4B3E-B888-32C2EA3ADABF}" destId="{B504EA20-E767-4D49-B47C-B1E3587A0988}" srcOrd="2" destOrd="0" presId="urn:microsoft.com/office/officeart/2005/8/layout/orgChart1"/>
    <dgm:cxn modelId="{44DB28DD-6B9A-4E56-9975-862F2A8171BF}" type="presParOf" srcId="{32A3B8C6-FB28-4B3E-B888-32C2EA3ADABF}" destId="{1B7818B1-7F01-44BB-84AC-2DF39A8104B9}" srcOrd="3" destOrd="0" presId="urn:microsoft.com/office/officeart/2005/8/layout/orgChart1"/>
    <dgm:cxn modelId="{B08E3ECE-BC3E-4D3D-B753-5B490E68E4CA}" type="presParOf" srcId="{1B7818B1-7F01-44BB-84AC-2DF39A8104B9}" destId="{C9CBE901-777E-4276-9058-21D32D820251}" srcOrd="0" destOrd="0" presId="urn:microsoft.com/office/officeart/2005/8/layout/orgChart1"/>
    <dgm:cxn modelId="{FF48731D-C912-4343-98D7-5B62AD95CBA1}" type="presParOf" srcId="{C9CBE901-777E-4276-9058-21D32D820251}" destId="{C4AD09C2-9053-4C38-9618-4592F3F1378A}" srcOrd="0" destOrd="0" presId="urn:microsoft.com/office/officeart/2005/8/layout/orgChart1"/>
    <dgm:cxn modelId="{E531E156-5115-4039-B9E7-2597E71FA11A}" type="presParOf" srcId="{C9CBE901-777E-4276-9058-21D32D820251}" destId="{194DD6D9-3FF6-47ED-8C53-01BD4C79DCA5}" srcOrd="1" destOrd="0" presId="urn:microsoft.com/office/officeart/2005/8/layout/orgChart1"/>
    <dgm:cxn modelId="{56BA26EE-35B7-4DB0-93FC-4BC96AC64AA2}" type="presParOf" srcId="{1B7818B1-7F01-44BB-84AC-2DF39A8104B9}" destId="{75693220-00ED-4220-A358-F885DFD2749B}" srcOrd="1" destOrd="0" presId="urn:microsoft.com/office/officeart/2005/8/layout/orgChart1"/>
    <dgm:cxn modelId="{EA4CC893-C3DB-44A8-923E-0E4BC695C62A}" type="presParOf" srcId="{1B7818B1-7F01-44BB-84AC-2DF39A8104B9}" destId="{B3365ACC-873D-4865-A87C-0826AE0CB988}" srcOrd="2" destOrd="0" presId="urn:microsoft.com/office/officeart/2005/8/layout/orgChart1"/>
    <dgm:cxn modelId="{EF930066-83D6-4AB5-A656-D1B11EB7635F}" type="presParOf" srcId="{78B691CB-B45F-4703-B352-4A3A3DE7FA1D}" destId="{43E391C7-318F-4F31-BF7D-D81AA43FFF14}" srcOrd="2" destOrd="0" presId="urn:microsoft.com/office/officeart/2005/8/layout/orgChart1"/>
    <dgm:cxn modelId="{BD9B3230-68C1-4B55-B748-2146E565EA51}" type="presParOf" srcId="{EE050105-96CC-4132-846C-A30C5B813EA7}" destId="{80002A5C-30E2-4228-8EBA-975FAC990EC3}" srcOrd="8" destOrd="0" presId="urn:microsoft.com/office/officeart/2005/8/layout/orgChart1"/>
    <dgm:cxn modelId="{93A47F20-1AFD-4F36-98DC-EE101815A5FB}" type="presParOf" srcId="{EE050105-96CC-4132-846C-A30C5B813EA7}" destId="{3F94BFAC-D9E6-4F0F-88EB-A75BEF5156A7}" srcOrd="9" destOrd="0" presId="urn:microsoft.com/office/officeart/2005/8/layout/orgChart1"/>
    <dgm:cxn modelId="{989D91CB-B413-4214-AA68-1837978FA335}" type="presParOf" srcId="{3F94BFAC-D9E6-4F0F-88EB-A75BEF5156A7}" destId="{A01F2BD0-74FA-400D-A451-D8B67A746913}" srcOrd="0" destOrd="0" presId="urn:microsoft.com/office/officeart/2005/8/layout/orgChart1"/>
    <dgm:cxn modelId="{40F3850D-9B8D-420A-8DE0-D947CE06E89C}" type="presParOf" srcId="{A01F2BD0-74FA-400D-A451-D8B67A746913}" destId="{21005B8E-D44F-4038-8BD5-2AE1198BD735}" srcOrd="0" destOrd="0" presId="urn:microsoft.com/office/officeart/2005/8/layout/orgChart1"/>
    <dgm:cxn modelId="{B12914FF-304F-4380-93E6-4D6D4B9EE2FB}" type="presParOf" srcId="{A01F2BD0-74FA-400D-A451-D8B67A746913}" destId="{E9D92238-EFF0-49B0-92B8-8C2E2ADE65F7}" srcOrd="1" destOrd="0" presId="urn:microsoft.com/office/officeart/2005/8/layout/orgChart1"/>
    <dgm:cxn modelId="{19A612A9-657C-4537-A124-8A22D9E1EF4A}" type="presParOf" srcId="{3F94BFAC-D9E6-4F0F-88EB-A75BEF5156A7}" destId="{840EB290-FCEC-4354-AB9B-4AEEB55CCBFC}" srcOrd="1" destOrd="0" presId="urn:microsoft.com/office/officeart/2005/8/layout/orgChart1"/>
    <dgm:cxn modelId="{3AAD2F72-F481-4A91-B298-9F3A634B02E0}" type="presParOf" srcId="{840EB290-FCEC-4354-AB9B-4AEEB55CCBFC}" destId="{9ADDF6AE-AEE9-4F7B-A56F-900446389A83}" srcOrd="0" destOrd="0" presId="urn:microsoft.com/office/officeart/2005/8/layout/orgChart1"/>
    <dgm:cxn modelId="{625E5199-7AD7-41E5-96B4-ED28228F11A3}" type="presParOf" srcId="{840EB290-FCEC-4354-AB9B-4AEEB55CCBFC}" destId="{E58C88A3-1618-4772-8444-0D841CD54CBA}" srcOrd="1" destOrd="0" presId="urn:microsoft.com/office/officeart/2005/8/layout/orgChart1"/>
    <dgm:cxn modelId="{3BFAB030-76B8-4A13-8F02-888616CA5518}" type="presParOf" srcId="{E58C88A3-1618-4772-8444-0D841CD54CBA}" destId="{B18F94E9-5B25-42FC-987F-C36AC43F7B1F}" srcOrd="0" destOrd="0" presId="urn:microsoft.com/office/officeart/2005/8/layout/orgChart1"/>
    <dgm:cxn modelId="{ED0011DE-1CFC-455D-AE2F-CCDFA4C7841E}" type="presParOf" srcId="{B18F94E9-5B25-42FC-987F-C36AC43F7B1F}" destId="{033153E7-139D-4428-8B26-630DE47C1057}" srcOrd="0" destOrd="0" presId="urn:microsoft.com/office/officeart/2005/8/layout/orgChart1"/>
    <dgm:cxn modelId="{1E9961D7-670A-4C18-B864-005C01456503}" type="presParOf" srcId="{B18F94E9-5B25-42FC-987F-C36AC43F7B1F}" destId="{D9FFF860-272F-4B26-A602-64BE23F7D216}" srcOrd="1" destOrd="0" presId="urn:microsoft.com/office/officeart/2005/8/layout/orgChart1"/>
    <dgm:cxn modelId="{82B112A6-9893-46EC-9F30-8EEC7A8AB2B7}" type="presParOf" srcId="{E58C88A3-1618-4772-8444-0D841CD54CBA}" destId="{55FB830A-B58A-4F00-B418-7C4C5759CD9D}" srcOrd="1" destOrd="0" presId="urn:microsoft.com/office/officeart/2005/8/layout/orgChart1"/>
    <dgm:cxn modelId="{149949F3-B7F7-4EB0-818E-FBA3C3A1CCFF}" type="presParOf" srcId="{E58C88A3-1618-4772-8444-0D841CD54CBA}" destId="{9674D54C-368C-4C3D-A29D-335B190595FC}" srcOrd="2" destOrd="0" presId="urn:microsoft.com/office/officeart/2005/8/layout/orgChart1"/>
    <dgm:cxn modelId="{FFAA9855-A5F7-4249-9C36-F50CDA44E28D}" type="presParOf" srcId="{840EB290-FCEC-4354-AB9B-4AEEB55CCBFC}" destId="{E7FEBD85-29A1-4A98-9761-B452A2BF4C69}" srcOrd="2" destOrd="0" presId="urn:microsoft.com/office/officeart/2005/8/layout/orgChart1"/>
    <dgm:cxn modelId="{C5B8B53C-E82E-45AE-B428-E8806B479E4F}" type="presParOf" srcId="{840EB290-FCEC-4354-AB9B-4AEEB55CCBFC}" destId="{50E3A54C-2A10-4ED4-8DFD-1F1E54EFEF1F}" srcOrd="3" destOrd="0" presId="urn:microsoft.com/office/officeart/2005/8/layout/orgChart1"/>
    <dgm:cxn modelId="{8BA78E70-CDC3-44D4-A1F0-A1730BD3FAE4}" type="presParOf" srcId="{50E3A54C-2A10-4ED4-8DFD-1F1E54EFEF1F}" destId="{36A2F98A-495D-45CB-ABB4-A108FCC111D5}" srcOrd="0" destOrd="0" presId="urn:microsoft.com/office/officeart/2005/8/layout/orgChart1"/>
    <dgm:cxn modelId="{A1FA6C4A-345C-405B-B237-5D1E76E574CF}" type="presParOf" srcId="{36A2F98A-495D-45CB-ABB4-A108FCC111D5}" destId="{D8F56FD5-77B5-4BF2-B56D-0F3F22944714}" srcOrd="0" destOrd="0" presId="urn:microsoft.com/office/officeart/2005/8/layout/orgChart1"/>
    <dgm:cxn modelId="{E0460591-C8EA-4498-A5DD-C67BF97CE90B}" type="presParOf" srcId="{36A2F98A-495D-45CB-ABB4-A108FCC111D5}" destId="{48AA120C-9130-4931-9C1C-85B54ED475E9}" srcOrd="1" destOrd="0" presId="urn:microsoft.com/office/officeart/2005/8/layout/orgChart1"/>
    <dgm:cxn modelId="{EF66C080-81F0-4F90-9227-FF4D275C0186}" type="presParOf" srcId="{50E3A54C-2A10-4ED4-8DFD-1F1E54EFEF1F}" destId="{A0485401-C57B-4B64-B2D6-CAE30364FB43}" srcOrd="1" destOrd="0" presId="urn:microsoft.com/office/officeart/2005/8/layout/orgChart1"/>
    <dgm:cxn modelId="{A87727BD-4CA7-4E1D-8377-DC8A530E2ED7}" type="presParOf" srcId="{50E3A54C-2A10-4ED4-8DFD-1F1E54EFEF1F}" destId="{6E065FA3-24DA-4E81-957B-12185BFE7569}" srcOrd="2" destOrd="0" presId="urn:microsoft.com/office/officeart/2005/8/layout/orgChart1"/>
    <dgm:cxn modelId="{1FB2B47C-A6A1-437C-B363-0BD348E3B2CE}" type="presParOf" srcId="{3F94BFAC-D9E6-4F0F-88EB-A75BEF5156A7}" destId="{B5D6A1D4-3A7C-4A1B-92DE-A2115A7ADA52}" srcOrd="2" destOrd="0" presId="urn:microsoft.com/office/officeart/2005/8/layout/orgChart1"/>
    <dgm:cxn modelId="{5FD52A47-CEC0-465E-A7D8-8E830AC9661A}" type="presParOf" srcId="{EE050105-96CC-4132-846C-A30C5B813EA7}" destId="{47E0542A-2BB8-4AC0-8E35-12EE5ABBCE81}" srcOrd="10" destOrd="0" presId="urn:microsoft.com/office/officeart/2005/8/layout/orgChart1"/>
    <dgm:cxn modelId="{8ABF2F3D-3A0B-4E53-A27E-FA8041298233}" type="presParOf" srcId="{EE050105-96CC-4132-846C-A30C5B813EA7}" destId="{25695C76-945D-4BCE-8EB2-A88D14DB00FB}" srcOrd="11" destOrd="0" presId="urn:microsoft.com/office/officeart/2005/8/layout/orgChart1"/>
    <dgm:cxn modelId="{4132B60C-C00E-4630-A54D-FD8458BE5B03}" type="presParOf" srcId="{25695C76-945D-4BCE-8EB2-A88D14DB00FB}" destId="{5154EB87-6592-451A-B8E6-83FCAFC59C4D}" srcOrd="0" destOrd="0" presId="urn:microsoft.com/office/officeart/2005/8/layout/orgChart1"/>
    <dgm:cxn modelId="{3733DF53-F0EC-4409-A914-ABC4D0CAB183}" type="presParOf" srcId="{5154EB87-6592-451A-B8E6-83FCAFC59C4D}" destId="{97F4BD3D-2A26-4921-93BF-D6EE541CD7DB}" srcOrd="0" destOrd="0" presId="urn:microsoft.com/office/officeart/2005/8/layout/orgChart1"/>
    <dgm:cxn modelId="{9878C708-CC81-4779-940E-D42D09AAF779}" type="presParOf" srcId="{5154EB87-6592-451A-B8E6-83FCAFC59C4D}" destId="{56E9C820-C957-4D93-8BA3-3C148E6B4EC5}" srcOrd="1" destOrd="0" presId="urn:microsoft.com/office/officeart/2005/8/layout/orgChart1"/>
    <dgm:cxn modelId="{9BD4BB99-DC3D-4050-AC9E-D1DB21DE6295}" type="presParOf" srcId="{25695C76-945D-4BCE-8EB2-A88D14DB00FB}" destId="{EB8A5D4C-5E0C-464F-B710-FAB001D88F52}" srcOrd="1" destOrd="0" presId="urn:microsoft.com/office/officeart/2005/8/layout/orgChart1"/>
    <dgm:cxn modelId="{5C2CB996-6EF1-4D92-9399-9325D58E4A0F}" type="presParOf" srcId="{EB8A5D4C-5E0C-464F-B710-FAB001D88F52}" destId="{40D63018-411B-4801-96A9-E93BE21F9D62}" srcOrd="0" destOrd="0" presId="urn:microsoft.com/office/officeart/2005/8/layout/orgChart1"/>
    <dgm:cxn modelId="{02A120CE-D131-41F2-B3C1-10364525E859}" type="presParOf" srcId="{EB8A5D4C-5E0C-464F-B710-FAB001D88F52}" destId="{7653FC71-2673-41FB-977D-79B02750E90B}" srcOrd="1" destOrd="0" presId="urn:microsoft.com/office/officeart/2005/8/layout/orgChart1"/>
    <dgm:cxn modelId="{96C73F72-2A56-48B5-BDA0-F28FD8603F60}" type="presParOf" srcId="{7653FC71-2673-41FB-977D-79B02750E90B}" destId="{94351176-0A71-4B0E-80B0-4672CF58273D}" srcOrd="0" destOrd="0" presId="urn:microsoft.com/office/officeart/2005/8/layout/orgChart1"/>
    <dgm:cxn modelId="{30BEEAF4-150D-4058-B5E5-CC89AD2EE94B}" type="presParOf" srcId="{94351176-0A71-4B0E-80B0-4672CF58273D}" destId="{D6169448-9C0D-4CE6-9AA4-DFAD9E38F916}" srcOrd="0" destOrd="0" presId="urn:microsoft.com/office/officeart/2005/8/layout/orgChart1"/>
    <dgm:cxn modelId="{B9066AC6-330A-4F0E-A486-B8845FC22096}" type="presParOf" srcId="{94351176-0A71-4B0E-80B0-4672CF58273D}" destId="{BB38B3DB-1C04-4A8D-8C87-4363BC821BC7}" srcOrd="1" destOrd="0" presId="urn:microsoft.com/office/officeart/2005/8/layout/orgChart1"/>
    <dgm:cxn modelId="{699868F5-C0BB-47E7-835D-1D46EF7C7B76}" type="presParOf" srcId="{7653FC71-2673-41FB-977D-79B02750E90B}" destId="{96CEDFDB-C327-4BA7-A203-A0FF793A94E8}" srcOrd="1" destOrd="0" presId="urn:microsoft.com/office/officeart/2005/8/layout/orgChart1"/>
    <dgm:cxn modelId="{5AD18D9E-2DCD-4D8D-A87E-8B7FED7B1175}" type="presParOf" srcId="{7653FC71-2673-41FB-977D-79B02750E90B}" destId="{8904E682-F104-41D6-B88F-04EE5EA33F79}" srcOrd="2" destOrd="0" presId="urn:microsoft.com/office/officeart/2005/8/layout/orgChart1"/>
    <dgm:cxn modelId="{9CE0F3B3-691B-44BB-9E36-570AC1EF2F50}" type="presParOf" srcId="{EB8A5D4C-5E0C-464F-B710-FAB001D88F52}" destId="{F3800F6A-18B6-43A9-A0B1-C997AB02202D}" srcOrd="2" destOrd="0" presId="urn:microsoft.com/office/officeart/2005/8/layout/orgChart1"/>
    <dgm:cxn modelId="{69A3094C-9386-48DE-9328-8E033F287FD9}" type="presParOf" srcId="{EB8A5D4C-5E0C-464F-B710-FAB001D88F52}" destId="{9DE386F1-1561-4871-B100-2B26906ADDE3}" srcOrd="3" destOrd="0" presId="urn:microsoft.com/office/officeart/2005/8/layout/orgChart1"/>
    <dgm:cxn modelId="{2538A0AC-F7CA-4DCB-B4FC-923CFADBD611}" type="presParOf" srcId="{9DE386F1-1561-4871-B100-2B26906ADDE3}" destId="{B2872645-9153-4003-BBDE-5AAB66883701}" srcOrd="0" destOrd="0" presId="urn:microsoft.com/office/officeart/2005/8/layout/orgChart1"/>
    <dgm:cxn modelId="{67BE7EE4-F62F-48C5-86C9-344B90745AF8}" type="presParOf" srcId="{B2872645-9153-4003-BBDE-5AAB66883701}" destId="{549578AF-7D29-44D0-A335-D52FB6F874FC}" srcOrd="0" destOrd="0" presId="urn:microsoft.com/office/officeart/2005/8/layout/orgChart1"/>
    <dgm:cxn modelId="{273D1208-B6CE-41C8-B02F-DE200BD17797}" type="presParOf" srcId="{B2872645-9153-4003-BBDE-5AAB66883701}" destId="{8FB0AAC9-B0EC-48D3-986C-0566BA1A5D82}" srcOrd="1" destOrd="0" presId="urn:microsoft.com/office/officeart/2005/8/layout/orgChart1"/>
    <dgm:cxn modelId="{79E1366F-17B1-457F-87BD-AA7FF04178D6}" type="presParOf" srcId="{9DE386F1-1561-4871-B100-2B26906ADDE3}" destId="{9B7E0DF5-E9DA-4A9A-84F9-2602BA716E67}" srcOrd="1" destOrd="0" presId="urn:microsoft.com/office/officeart/2005/8/layout/orgChart1"/>
    <dgm:cxn modelId="{9E351989-994E-4BE7-AE17-5AB76A28F90A}" type="presParOf" srcId="{9DE386F1-1561-4871-B100-2B26906ADDE3}" destId="{F70511F9-F9AC-40EB-BD7E-54DB7B8B359B}" srcOrd="2" destOrd="0" presId="urn:microsoft.com/office/officeart/2005/8/layout/orgChart1"/>
    <dgm:cxn modelId="{797D4C19-3B14-4A9B-84C8-DE518B452C47}" type="presParOf" srcId="{25695C76-945D-4BCE-8EB2-A88D14DB00FB}" destId="{94B0F979-B428-49F1-9A78-A65CB1347AE2}" srcOrd="2" destOrd="0" presId="urn:microsoft.com/office/officeart/2005/8/layout/orgChart1"/>
    <dgm:cxn modelId="{0834E79B-46C4-4861-99BD-E3328831C304}" type="presParOf" srcId="{4F0CEB55-A315-4D1B-9CE2-07331D11541A}" destId="{D2B3EA8A-DD15-48C0-8DED-F30F6463ABE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6F492-5279-4EDC-90B5-C191DDE6C640}">
      <dsp:nvSpPr>
        <dsp:cNvPr id="0" name=""/>
        <dsp:cNvSpPr/>
      </dsp:nvSpPr>
      <dsp:spPr>
        <a:xfrm>
          <a:off x="233534" y="554691"/>
          <a:ext cx="726996" cy="7269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69A91-25F5-4B05-A7E1-974D21423C3D}">
      <dsp:nvSpPr>
        <dsp:cNvPr id="0" name=""/>
        <dsp:cNvSpPr/>
      </dsp:nvSpPr>
      <dsp:spPr>
        <a:xfrm>
          <a:off x="388468" y="709625"/>
          <a:ext cx="417128" cy="417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74B0E3-897D-4C3D-8A17-F3B972DC048F}">
      <dsp:nvSpPr>
        <dsp:cNvPr id="0" name=""/>
        <dsp:cNvSpPr/>
      </dsp:nvSpPr>
      <dsp:spPr>
        <a:xfrm>
          <a:off x="1134" y="1508129"/>
          <a:ext cx="1191796" cy="108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imes New Roman"/>
              <a:cs typeface="Times New Roman"/>
            </a:rPr>
            <a:t>Enhanced accuracy – by using advanced data cleaning and preprocessing techniques.</a:t>
          </a:r>
        </a:p>
      </dsp:txBody>
      <dsp:txXfrm>
        <a:off x="1134" y="1508129"/>
        <a:ext cx="1191796" cy="1081782"/>
      </dsp:txXfrm>
    </dsp:sp>
    <dsp:sp modelId="{26CB4FA6-C9B1-4E2F-897D-9A030394849F}">
      <dsp:nvSpPr>
        <dsp:cNvPr id="0" name=""/>
        <dsp:cNvSpPr/>
      </dsp:nvSpPr>
      <dsp:spPr>
        <a:xfrm>
          <a:off x="1633895" y="554691"/>
          <a:ext cx="726996" cy="7269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DFC34D-4548-4B9D-9064-25254BE12965}">
      <dsp:nvSpPr>
        <dsp:cNvPr id="0" name=""/>
        <dsp:cNvSpPr/>
      </dsp:nvSpPr>
      <dsp:spPr>
        <a:xfrm>
          <a:off x="1788829" y="709625"/>
          <a:ext cx="417128" cy="417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FCC4A8-3CF6-4DF1-954E-E6DFF63671AC}">
      <dsp:nvSpPr>
        <dsp:cNvPr id="0" name=""/>
        <dsp:cNvSpPr/>
      </dsp:nvSpPr>
      <dsp:spPr>
        <a:xfrm>
          <a:off x="1401495" y="1508129"/>
          <a:ext cx="1191796" cy="108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imes New Roman"/>
              <a:cs typeface="Times New Roman"/>
            </a:rPr>
            <a:t>Real-Time Analysis – allows to make timely decisions.</a:t>
          </a:r>
        </a:p>
      </dsp:txBody>
      <dsp:txXfrm>
        <a:off x="1401495" y="1508129"/>
        <a:ext cx="1191796" cy="1081782"/>
      </dsp:txXfrm>
    </dsp:sp>
    <dsp:sp modelId="{7C32F4EE-95CA-4B02-A97D-4C9CB1E902E0}">
      <dsp:nvSpPr>
        <dsp:cNvPr id="0" name=""/>
        <dsp:cNvSpPr/>
      </dsp:nvSpPr>
      <dsp:spPr>
        <a:xfrm>
          <a:off x="3034257" y="554691"/>
          <a:ext cx="726996" cy="7269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E201E-391C-48E2-A292-703D239F6A50}">
      <dsp:nvSpPr>
        <dsp:cNvPr id="0" name=""/>
        <dsp:cNvSpPr/>
      </dsp:nvSpPr>
      <dsp:spPr>
        <a:xfrm>
          <a:off x="3189190" y="709625"/>
          <a:ext cx="417128" cy="417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4DE09D-8A44-4BC2-B8CB-BFA878E872AD}">
      <dsp:nvSpPr>
        <dsp:cNvPr id="0" name=""/>
        <dsp:cNvSpPr/>
      </dsp:nvSpPr>
      <dsp:spPr>
        <a:xfrm>
          <a:off x="2801856" y="1508129"/>
          <a:ext cx="1191796" cy="108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imes New Roman"/>
              <a:cs typeface="Times New Roman"/>
            </a:rPr>
            <a:t>Advanced </a:t>
          </a:r>
          <a:r>
            <a:rPr lang="en-US" sz="1100" kern="1200" dirty="0" err="1">
              <a:latin typeface="Times New Roman"/>
              <a:cs typeface="Times New Roman"/>
            </a:rPr>
            <a:t>Visualisation</a:t>
          </a:r>
          <a:r>
            <a:rPr lang="en-US" sz="1100" kern="1200" dirty="0">
              <a:latin typeface="Times New Roman"/>
              <a:cs typeface="Times New Roman"/>
            </a:rPr>
            <a:t> – by using tools like Matplotlib and seaborn to make clear visual representation of the data.</a:t>
          </a:r>
        </a:p>
      </dsp:txBody>
      <dsp:txXfrm>
        <a:off x="2801856" y="1508129"/>
        <a:ext cx="1191796" cy="1081782"/>
      </dsp:txXfrm>
    </dsp:sp>
    <dsp:sp modelId="{2FF2CCD9-FF5B-4A7D-9609-8A927BB61ABD}">
      <dsp:nvSpPr>
        <dsp:cNvPr id="0" name=""/>
        <dsp:cNvSpPr/>
      </dsp:nvSpPr>
      <dsp:spPr>
        <a:xfrm>
          <a:off x="4434618" y="554691"/>
          <a:ext cx="726996" cy="7269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7BEB0-FEB1-4970-A3E9-75AD9294FC23}">
      <dsp:nvSpPr>
        <dsp:cNvPr id="0" name=""/>
        <dsp:cNvSpPr/>
      </dsp:nvSpPr>
      <dsp:spPr>
        <a:xfrm>
          <a:off x="4589552" y="709625"/>
          <a:ext cx="417128" cy="4171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F0CA9D-36ED-4B5D-BF25-A6EBBD6354A5}">
      <dsp:nvSpPr>
        <dsp:cNvPr id="0" name=""/>
        <dsp:cNvSpPr/>
      </dsp:nvSpPr>
      <dsp:spPr>
        <a:xfrm>
          <a:off x="4202218" y="1508129"/>
          <a:ext cx="1191796" cy="108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imes New Roman"/>
              <a:cs typeface="Times New Roman"/>
            </a:rPr>
            <a:t>Scalability – it is designed to handle large datasets efficiently, making it suitable for businesses of all sizes.</a:t>
          </a:r>
        </a:p>
      </dsp:txBody>
      <dsp:txXfrm>
        <a:off x="4202218" y="1508129"/>
        <a:ext cx="1191796" cy="1081782"/>
      </dsp:txXfrm>
    </dsp:sp>
    <dsp:sp modelId="{D30E6DB8-50F0-443A-A1CB-E2E684FCE7DD}">
      <dsp:nvSpPr>
        <dsp:cNvPr id="0" name=""/>
        <dsp:cNvSpPr/>
      </dsp:nvSpPr>
      <dsp:spPr>
        <a:xfrm>
          <a:off x="5834979" y="554691"/>
          <a:ext cx="726996" cy="7269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D4167-729B-4ABF-9151-B518CF10FF54}">
      <dsp:nvSpPr>
        <dsp:cNvPr id="0" name=""/>
        <dsp:cNvSpPr/>
      </dsp:nvSpPr>
      <dsp:spPr>
        <a:xfrm>
          <a:off x="5989913" y="709625"/>
          <a:ext cx="417128" cy="417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C79E25-7682-4EF8-A435-61EAA1130E66}">
      <dsp:nvSpPr>
        <dsp:cNvPr id="0" name=""/>
        <dsp:cNvSpPr/>
      </dsp:nvSpPr>
      <dsp:spPr>
        <a:xfrm>
          <a:off x="5602579" y="1508129"/>
          <a:ext cx="1191796" cy="108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imes New Roman"/>
              <a:cs typeface="Times New Roman"/>
            </a:rPr>
            <a:t>User-Friendly interface  - our product ensures that even non-technical users can interact with the system and derive meaningful insights from the data.</a:t>
          </a:r>
        </a:p>
      </dsp:txBody>
      <dsp:txXfrm>
        <a:off x="5602579" y="1508129"/>
        <a:ext cx="1191796" cy="1081782"/>
      </dsp:txXfrm>
    </dsp:sp>
    <dsp:sp modelId="{990A4A2E-EB5D-4E3E-A827-1653655EEB79}">
      <dsp:nvSpPr>
        <dsp:cNvPr id="0" name=""/>
        <dsp:cNvSpPr/>
      </dsp:nvSpPr>
      <dsp:spPr>
        <a:xfrm>
          <a:off x="7235341" y="554691"/>
          <a:ext cx="726996" cy="7269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EFA78-AAFB-4506-88A3-3367C3619880}">
      <dsp:nvSpPr>
        <dsp:cNvPr id="0" name=""/>
        <dsp:cNvSpPr/>
      </dsp:nvSpPr>
      <dsp:spPr>
        <a:xfrm>
          <a:off x="7390274" y="709625"/>
          <a:ext cx="417128" cy="4171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232716-367C-4E72-910C-99C1D3120C06}">
      <dsp:nvSpPr>
        <dsp:cNvPr id="0" name=""/>
        <dsp:cNvSpPr/>
      </dsp:nvSpPr>
      <dsp:spPr>
        <a:xfrm>
          <a:off x="7002940" y="1508129"/>
          <a:ext cx="1191796" cy="108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imes New Roman"/>
              <a:cs typeface="Times New Roman"/>
            </a:rPr>
            <a:t>Automated processes - our product automates many of the manual processes involved in data analysis, such as data cleaning and report generation. This saves time and reduces the risk of human error.</a:t>
          </a:r>
        </a:p>
      </dsp:txBody>
      <dsp:txXfrm>
        <a:off x="7002940" y="1508129"/>
        <a:ext cx="1191796" cy="10817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00F6A-18B6-43A9-A0B1-C997AB02202D}">
      <dsp:nvSpPr>
        <dsp:cNvPr id="0" name=""/>
        <dsp:cNvSpPr/>
      </dsp:nvSpPr>
      <dsp:spPr>
        <a:xfrm>
          <a:off x="6535220" y="1679601"/>
          <a:ext cx="159316" cy="1242666"/>
        </a:xfrm>
        <a:custGeom>
          <a:avLst/>
          <a:gdLst/>
          <a:ahLst/>
          <a:cxnLst/>
          <a:rect l="0" t="0" r="0" b="0"/>
          <a:pathLst>
            <a:path>
              <a:moveTo>
                <a:pt x="0" y="0"/>
              </a:moveTo>
              <a:lnTo>
                <a:pt x="0" y="1242666"/>
              </a:lnTo>
              <a:lnTo>
                <a:pt x="159316" y="12426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D63018-411B-4801-96A9-E93BE21F9D62}">
      <dsp:nvSpPr>
        <dsp:cNvPr id="0" name=""/>
        <dsp:cNvSpPr/>
      </dsp:nvSpPr>
      <dsp:spPr>
        <a:xfrm>
          <a:off x="6535220" y="1679601"/>
          <a:ext cx="159316" cy="488569"/>
        </a:xfrm>
        <a:custGeom>
          <a:avLst/>
          <a:gdLst/>
          <a:ahLst/>
          <a:cxnLst/>
          <a:rect l="0" t="0" r="0" b="0"/>
          <a:pathLst>
            <a:path>
              <a:moveTo>
                <a:pt x="0" y="0"/>
              </a:moveTo>
              <a:lnTo>
                <a:pt x="0" y="488569"/>
              </a:lnTo>
              <a:lnTo>
                <a:pt x="159316" y="4885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E0542A-2BB8-4AC0-8E35-12EE5ABBCE81}">
      <dsp:nvSpPr>
        <dsp:cNvPr id="0" name=""/>
        <dsp:cNvSpPr/>
      </dsp:nvSpPr>
      <dsp:spPr>
        <a:xfrm>
          <a:off x="3747186" y="925504"/>
          <a:ext cx="3212876" cy="223042"/>
        </a:xfrm>
        <a:custGeom>
          <a:avLst/>
          <a:gdLst/>
          <a:ahLst/>
          <a:cxnLst/>
          <a:rect l="0" t="0" r="0" b="0"/>
          <a:pathLst>
            <a:path>
              <a:moveTo>
                <a:pt x="0" y="0"/>
              </a:moveTo>
              <a:lnTo>
                <a:pt x="0" y="111521"/>
              </a:lnTo>
              <a:lnTo>
                <a:pt x="3212876" y="111521"/>
              </a:lnTo>
              <a:lnTo>
                <a:pt x="3212876" y="223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FEBD85-29A1-4A98-9761-B452A2BF4C69}">
      <dsp:nvSpPr>
        <dsp:cNvPr id="0" name=""/>
        <dsp:cNvSpPr/>
      </dsp:nvSpPr>
      <dsp:spPr>
        <a:xfrm>
          <a:off x="5250069" y="1679601"/>
          <a:ext cx="159316" cy="1242666"/>
        </a:xfrm>
        <a:custGeom>
          <a:avLst/>
          <a:gdLst/>
          <a:ahLst/>
          <a:cxnLst/>
          <a:rect l="0" t="0" r="0" b="0"/>
          <a:pathLst>
            <a:path>
              <a:moveTo>
                <a:pt x="0" y="0"/>
              </a:moveTo>
              <a:lnTo>
                <a:pt x="0" y="1242666"/>
              </a:lnTo>
              <a:lnTo>
                <a:pt x="159316" y="12426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DDF6AE-AEE9-4F7B-A56F-900446389A83}">
      <dsp:nvSpPr>
        <dsp:cNvPr id="0" name=""/>
        <dsp:cNvSpPr/>
      </dsp:nvSpPr>
      <dsp:spPr>
        <a:xfrm>
          <a:off x="5250069" y="1679601"/>
          <a:ext cx="159316" cy="488569"/>
        </a:xfrm>
        <a:custGeom>
          <a:avLst/>
          <a:gdLst/>
          <a:ahLst/>
          <a:cxnLst/>
          <a:rect l="0" t="0" r="0" b="0"/>
          <a:pathLst>
            <a:path>
              <a:moveTo>
                <a:pt x="0" y="0"/>
              </a:moveTo>
              <a:lnTo>
                <a:pt x="0" y="488569"/>
              </a:lnTo>
              <a:lnTo>
                <a:pt x="159316" y="4885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002A5C-30E2-4228-8EBA-975FAC990EC3}">
      <dsp:nvSpPr>
        <dsp:cNvPr id="0" name=""/>
        <dsp:cNvSpPr/>
      </dsp:nvSpPr>
      <dsp:spPr>
        <a:xfrm>
          <a:off x="3747186" y="925504"/>
          <a:ext cx="1927726" cy="223042"/>
        </a:xfrm>
        <a:custGeom>
          <a:avLst/>
          <a:gdLst/>
          <a:ahLst/>
          <a:cxnLst/>
          <a:rect l="0" t="0" r="0" b="0"/>
          <a:pathLst>
            <a:path>
              <a:moveTo>
                <a:pt x="0" y="0"/>
              </a:moveTo>
              <a:lnTo>
                <a:pt x="0" y="111521"/>
              </a:lnTo>
              <a:lnTo>
                <a:pt x="1927726" y="111521"/>
              </a:lnTo>
              <a:lnTo>
                <a:pt x="1927726" y="223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04EA20-E767-4D49-B47C-B1E3587A0988}">
      <dsp:nvSpPr>
        <dsp:cNvPr id="0" name=""/>
        <dsp:cNvSpPr/>
      </dsp:nvSpPr>
      <dsp:spPr>
        <a:xfrm>
          <a:off x="3964919" y="1679601"/>
          <a:ext cx="159316" cy="1242666"/>
        </a:xfrm>
        <a:custGeom>
          <a:avLst/>
          <a:gdLst/>
          <a:ahLst/>
          <a:cxnLst/>
          <a:rect l="0" t="0" r="0" b="0"/>
          <a:pathLst>
            <a:path>
              <a:moveTo>
                <a:pt x="0" y="0"/>
              </a:moveTo>
              <a:lnTo>
                <a:pt x="0" y="1242666"/>
              </a:lnTo>
              <a:lnTo>
                <a:pt x="159316" y="12426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E7A555-0A93-4D20-A487-C4E23DB45255}">
      <dsp:nvSpPr>
        <dsp:cNvPr id="0" name=""/>
        <dsp:cNvSpPr/>
      </dsp:nvSpPr>
      <dsp:spPr>
        <a:xfrm>
          <a:off x="3964919" y="1679601"/>
          <a:ext cx="159316" cy="488569"/>
        </a:xfrm>
        <a:custGeom>
          <a:avLst/>
          <a:gdLst/>
          <a:ahLst/>
          <a:cxnLst/>
          <a:rect l="0" t="0" r="0" b="0"/>
          <a:pathLst>
            <a:path>
              <a:moveTo>
                <a:pt x="0" y="0"/>
              </a:moveTo>
              <a:lnTo>
                <a:pt x="0" y="488569"/>
              </a:lnTo>
              <a:lnTo>
                <a:pt x="159316" y="4885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7E7481-995F-4E44-A695-AD01D8C64CBD}">
      <dsp:nvSpPr>
        <dsp:cNvPr id="0" name=""/>
        <dsp:cNvSpPr/>
      </dsp:nvSpPr>
      <dsp:spPr>
        <a:xfrm>
          <a:off x="3747186" y="925504"/>
          <a:ext cx="642575" cy="223042"/>
        </a:xfrm>
        <a:custGeom>
          <a:avLst/>
          <a:gdLst/>
          <a:ahLst/>
          <a:cxnLst/>
          <a:rect l="0" t="0" r="0" b="0"/>
          <a:pathLst>
            <a:path>
              <a:moveTo>
                <a:pt x="0" y="0"/>
              </a:moveTo>
              <a:lnTo>
                <a:pt x="0" y="111521"/>
              </a:lnTo>
              <a:lnTo>
                <a:pt x="642575" y="111521"/>
              </a:lnTo>
              <a:lnTo>
                <a:pt x="642575" y="223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FC3637-DB20-469E-953E-0B6246665006}">
      <dsp:nvSpPr>
        <dsp:cNvPr id="0" name=""/>
        <dsp:cNvSpPr/>
      </dsp:nvSpPr>
      <dsp:spPr>
        <a:xfrm>
          <a:off x="2679768" y="1679601"/>
          <a:ext cx="159316" cy="1242666"/>
        </a:xfrm>
        <a:custGeom>
          <a:avLst/>
          <a:gdLst/>
          <a:ahLst/>
          <a:cxnLst/>
          <a:rect l="0" t="0" r="0" b="0"/>
          <a:pathLst>
            <a:path>
              <a:moveTo>
                <a:pt x="0" y="0"/>
              </a:moveTo>
              <a:lnTo>
                <a:pt x="0" y="1242666"/>
              </a:lnTo>
              <a:lnTo>
                <a:pt x="159316" y="12426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7B650D-EC74-4529-B3F3-097B01BC8F97}">
      <dsp:nvSpPr>
        <dsp:cNvPr id="0" name=""/>
        <dsp:cNvSpPr/>
      </dsp:nvSpPr>
      <dsp:spPr>
        <a:xfrm>
          <a:off x="2679768" y="1679601"/>
          <a:ext cx="159316" cy="488569"/>
        </a:xfrm>
        <a:custGeom>
          <a:avLst/>
          <a:gdLst/>
          <a:ahLst/>
          <a:cxnLst/>
          <a:rect l="0" t="0" r="0" b="0"/>
          <a:pathLst>
            <a:path>
              <a:moveTo>
                <a:pt x="0" y="0"/>
              </a:moveTo>
              <a:lnTo>
                <a:pt x="0" y="488569"/>
              </a:lnTo>
              <a:lnTo>
                <a:pt x="159316" y="4885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8AB121-B853-4123-A32F-500C8FF3BD2C}">
      <dsp:nvSpPr>
        <dsp:cNvPr id="0" name=""/>
        <dsp:cNvSpPr/>
      </dsp:nvSpPr>
      <dsp:spPr>
        <a:xfrm>
          <a:off x="3104611" y="925504"/>
          <a:ext cx="642575" cy="223042"/>
        </a:xfrm>
        <a:custGeom>
          <a:avLst/>
          <a:gdLst/>
          <a:ahLst/>
          <a:cxnLst/>
          <a:rect l="0" t="0" r="0" b="0"/>
          <a:pathLst>
            <a:path>
              <a:moveTo>
                <a:pt x="642575" y="0"/>
              </a:moveTo>
              <a:lnTo>
                <a:pt x="642575" y="111521"/>
              </a:lnTo>
              <a:lnTo>
                <a:pt x="0" y="111521"/>
              </a:lnTo>
              <a:lnTo>
                <a:pt x="0" y="223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B424A2-F727-4B3D-B1C4-CB7B85DB6172}">
      <dsp:nvSpPr>
        <dsp:cNvPr id="0" name=""/>
        <dsp:cNvSpPr/>
      </dsp:nvSpPr>
      <dsp:spPr>
        <a:xfrm>
          <a:off x="1394617" y="1679601"/>
          <a:ext cx="159316" cy="1242666"/>
        </a:xfrm>
        <a:custGeom>
          <a:avLst/>
          <a:gdLst/>
          <a:ahLst/>
          <a:cxnLst/>
          <a:rect l="0" t="0" r="0" b="0"/>
          <a:pathLst>
            <a:path>
              <a:moveTo>
                <a:pt x="0" y="0"/>
              </a:moveTo>
              <a:lnTo>
                <a:pt x="0" y="1242666"/>
              </a:lnTo>
              <a:lnTo>
                <a:pt x="159316" y="12426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EF20CC-4F50-4D51-95E1-AF91C9F858C7}">
      <dsp:nvSpPr>
        <dsp:cNvPr id="0" name=""/>
        <dsp:cNvSpPr/>
      </dsp:nvSpPr>
      <dsp:spPr>
        <a:xfrm>
          <a:off x="1394617" y="1679601"/>
          <a:ext cx="159316" cy="488569"/>
        </a:xfrm>
        <a:custGeom>
          <a:avLst/>
          <a:gdLst/>
          <a:ahLst/>
          <a:cxnLst/>
          <a:rect l="0" t="0" r="0" b="0"/>
          <a:pathLst>
            <a:path>
              <a:moveTo>
                <a:pt x="0" y="0"/>
              </a:moveTo>
              <a:lnTo>
                <a:pt x="0" y="488569"/>
              </a:lnTo>
              <a:lnTo>
                <a:pt x="159316" y="4885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603FE4-8C90-41A0-ADC9-98863AB65B30}">
      <dsp:nvSpPr>
        <dsp:cNvPr id="0" name=""/>
        <dsp:cNvSpPr/>
      </dsp:nvSpPr>
      <dsp:spPr>
        <a:xfrm>
          <a:off x="1819460" y="925504"/>
          <a:ext cx="1927726" cy="223042"/>
        </a:xfrm>
        <a:custGeom>
          <a:avLst/>
          <a:gdLst/>
          <a:ahLst/>
          <a:cxnLst/>
          <a:rect l="0" t="0" r="0" b="0"/>
          <a:pathLst>
            <a:path>
              <a:moveTo>
                <a:pt x="1927726" y="0"/>
              </a:moveTo>
              <a:lnTo>
                <a:pt x="1927726" y="111521"/>
              </a:lnTo>
              <a:lnTo>
                <a:pt x="0" y="111521"/>
              </a:lnTo>
              <a:lnTo>
                <a:pt x="0" y="223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8FDB8-5728-4BA4-AE78-FB3B9E2F5CE6}">
      <dsp:nvSpPr>
        <dsp:cNvPr id="0" name=""/>
        <dsp:cNvSpPr/>
      </dsp:nvSpPr>
      <dsp:spPr>
        <a:xfrm>
          <a:off x="109466" y="1679601"/>
          <a:ext cx="159316" cy="1242666"/>
        </a:xfrm>
        <a:custGeom>
          <a:avLst/>
          <a:gdLst/>
          <a:ahLst/>
          <a:cxnLst/>
          <a:rect l="0" t="0" r="0" b="0"/>
          <a:pathLst>
            <a:path>
              <a:moveTo>
                <a:pt x="0" y="0"/>
              </a:moveTo>
              <a:lnTo>
                <a:pt x="0" y="1242666"/>
              </a:lnTo>
              <a:lnTo>
                <a:pt x="159316" y="12426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6D2388-3446-4522-968C-704FB4E99648}">
      <dsp:nvSpPr>
        <dsp:cNvPr id="0" name=""/>
        <dsp:cNvSpPr/>
      </dsp:nvSpPr>
      <dsp:spPr>
        <a:xfrm>
          <a:off x="109466" y="1679601"/>
          <a:ext cx="159316" cy="488569"/>
        </a:xfrm>
        <a:custGeom>
          <a:avLst/>
          <a:gdLst/>
          <a:ahLst/>
          <a:cxnLst/>
          <a:rect l="0" t="0" r="0" b="0"/>
          <a:pathLst>
            <a:path>
              <a:moveTo>
                <a:pt x="0" y="0"/>
              </a:moveTo>
              <a:lnTo>
                <a:pt x="0" y="488569"/>
              </a:lnTo>
              <a:lnTo>
                <a:pt x="159316" y="4885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3E63E-5DDB-4A81-98AA-B425385C5F65}">
      <dsp:nvSpPr>
        <dsp:cNvPr id="0" name=""/>
        <dsp:cNvSpPr/>
      </dsp:nvSpPr>
      <dsp:spPr>
        <a:xfrm>
          <a:off x="534310" y="925504"/>
          <a:ext cx="3212876" cy="223042"/>
        </a:xfrm>
        <a:custGeom>
          <a:avLst/>
          <a:gdLst/>
          <a:ahLst/>
          <a:cxnLst/>
          <a:rect l="0" t="0" r="0" b="0"/>
          <a:pathLst>
            <a:path>
              <a:moveTo>
                <a:pt x="3212876" y="0"/>
              </a:moveTo>
              <a:lnTo>
                <a:pt x="3212876" y="111521"/>
              </a:lnTo>
              <a:lnTo>
                <a:pt x="0" y="111521"/>
              </a:lnTo>
              <a:lnTo>
                <a:pt x="0" y="223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84F82F-7E8B-43B5-B3B0-7D8DB38FC3D1}">
      <dsp:nvSpPr>
        <dsp:cNvPr id="0" name=""/>
        <dsp:cNvSpPr/>
      </dsp:nvSpPr>
      <dsp:spPr>
        <a:xfrm>
          <a:off x="3216132" y="39445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Key Entities for ER Diagram (</a:t>
          </a:r>
          <a:r>
            <a:rPr lang="en-US" sz="700" b="0" i="0" kern="1200" dirty="0" err="1"/>
            <a:t>DataFlow</a:t>
          </a:r>
          <a:r>
            <a:rPr lang="en-US" sz="700" b="0" i="0" kern="1200" dirty="0"/>
            <a:t> Nexus - Sales Data Analysis):</a:t>
          </a:r>
          <a:endParaRPr lang="en-IN" sz="700" kern="1200" dirty="0"/>
        </a:p>
      </dsp:txBody>
      <dsp:txXfrm>
        <a:off x="3216132" y="394450"/>
        <a:ext cx="1062108" cy="531054"/>
      </dsp:txXfrm>
    </dsp:sp>
    <dsp:sp modelId="{FF4D28A0-DF5E-4842-B364-F82E3971A56C}">
      <dsp:nvSpPr>
        <dsp:cNvPr id="0" name=""/>
        <dsp:cNvSpPr/>
      </dsp:nvSpPr>
      <dsp:spPr>
        <a:xfrm>
          <a:off x="3256" y="1148547"/>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Sales</a:t>
          </a:r>
          <a:endParaRPr lang="en-IN" sz="700" kern="1200"/>
        </a:p>
      </dsp:txBody>
      <dsp:txXfrm>
        <a:off x="3256" y="1148547"/>
        <a:ext cx="1062108" cy="531054"/>
      </dsp:txXfrm>
    </dsp:sp>
    <dsp:sp modelId="{43E05F8E-8510-4FE8-80A8-3C7A0F98681C}">
      <dsp:nvSpPr>
        <dsp:cNvPr id="0" name=""/>
        <dsp:cNvSpPr/>
      </dsp:nvSpPr>
      <dsp:spPr>
        <a:xfrm>
          <a:off x="268783" y="1902643"/>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kern="1200" dirty="0">
              <a:solidFill>
                <a:srgbClr val="FFFFFF"/>
              </a:solidFill>
              <a:latin typeface="Arial"/>
              <a:ea typeface="+mn-ea"/>
              <a:cs typeface="+mn-cs"/>
            </a:rPr>
            <a:t>Attributes: </a:t>
          </a:r>
        </a:p>
        <a:p>
          <a:pPr marL="0" lvl="0" indent="0" algn="l" defTabSz="266700">
            <a:lnSpc>
              <a:spcPct val="90000"/>
            </a:lnSpc>
            <a:spcBef>
              <a:spcPct val="0"/>
            </a:spcBef>
            <a:spcAft>
              <a:spcPct val="35000"/>
            </a:spcAft>
            <a:buNone/>
          </a:pPr>
          <a:r>
            <a:rPr lang="en-US" sz="600" b="0" i="0" kern="1200" dirty="0" err="1">
              <a:solidFill>
                <a:srgbClr val="FFFFFF"/>
              </a:solidFill>
              <a:latin typeface="Arial"/>
              <a:ea typeface="+mn-ea"/>
              <a:cs typeface="+mn-cs"/>
            </a:rPr>
            <a:t>Sale_ID</a:t>
          </a:r>
          <a:r>
            <a:rPr lang="en-US" sz="600" b="0" i="0" kern="1200" dirty="0">
              <a:solidFill>
                <a:srgbClr val="FFFFFF"/>
              </a:solidFill>
              <a:latin typeface="Arial"/>
              <a:ea typeface="+mn-ea"/>
              <a:cs typeface="+mn-cs"/>
            </a:rPr>
            <a:t>, Date, Amount, </a:t>
          </a:r>
          <a:r>
            <a:rPr lang="en-US" sz="600" b="0" i="0" kern="1200" dirty="0" err="1">
              <a:solidFill>
                <a:srgbClr val="FFFFFF"/>
              </a:solidFill>
              <a:latin typeface="Arial"/>
              <a:ea typeface="+mn-ea"/>
              <a:cs typeface="+mn-cs"/>
            </a:rPr>
            <a:t>Product_ID</a:t>
          </a:r>
          <a:r>
            <a:rPr lang="en-US" sz="600" b="0" i="0" kern="1200" dirty="0">
              <a:solidFill>
                <a:srgbClr val="FFFFFF"/>
              </a:solidFill>
              <a:latin typeface="Arial"/>
              <a:ea typeface="+mn-ea"/>
              <a:cs typeface="+mn-cs"/>
            </a:rPr>
            <a:t>, </a:t>
          </a:r>
          <a:r>
            <a:rPr lang="en-US" sz="600" b="0" i="0" kern="1200" dirty="0" err="1">
              <a:solidFill>
                <a:srgbClr val="FFFFFF"/>
              </a:solidFill>
              <a:latin typeface="Arial"/>
              <a:ea typeface="+mn-ea"/>
              <a:cs typeface="+mn-cs"/>
            </a:rPr>
            <a:t>Customer_ID</a:t>
          </a:r>
          <a:r>
            <a:rPr lang="en-US" sz="600" b="0" i="0" kern="1200" dirty="0">
              <a:solidFill>
                <a:srgbClr val="FFFFFF"/>
              </a:solidFill>
              <a:latin typeface="Arial"/>
              <a:ea typeface="+mn-ea"/>
              <a:cs typeface="+mn-cs"/>
            </a:rPr>
            <a:t>, </a:t>
          </a:r>
          <a:r>
            <a:rPr lang="en-US" sz="600" b="0" i="0" kern="1200" dirty="0" err="1">
              <a:solidFill>
                <a:srgbClr val="FFFFFF"/>
              </a:solidFill>
              <a:latin typeface="Arial"/>
              <a:ea typeface="+mn-ea"/>
              <a:cs typeface="+mn-cs"/>
            </a:rPr>
            <a:t>Quantity_Sold</a:t>
          </a:r>
          <a:r>
            <a:rPr lang="en-US" sz="600" b="0" i="0" kern="1200" dirty="0">
              <a:solidFill>
                <a:srgbClr val="FFFFFF"/>
              </a:solidFill>
              <a:latin typeface="Arial"/>
              <a:ea typeface="+mn-ea"/>
              <a:cs typeface="+mn-cs"/>
            </a:rPr>
            <a:t>, Region</a:t>
          </a:r>
          <a:endParaRPr lang="en-IN" sz="600" b="0" i="0" kern="1200" dirty="0">
            <a:solidFill>
              <a:srgbClr val="FFFFFF"/>
            </a:solidFill>
            <a:latin typeface="Arial"/>
            <a:ea typeface="+mn-ea"/>
            <a:cs typeface="+mn-cs"/>
          </a:endParaRPr>
        </a:p>
      </dsp:txBody>
      <dsp:txXfrm>
        <a:off x="268783" y="1902643"/>
        <a:ext cx="1062108" cy="531054"/>
      </dsp:txXfrm>
    </dsp:sp>
    <dsp:sp modelId="{D73FF486-F52A-4133-A522-B2F0351A6687}">
      <dsp:nvSpPr>
        <dsp:cNvPr id="0" name=""/>
        <dsp:cNvSpPr/>
      </dsp:nvSpPr>
      <dsp:spPr>
        <a:xfrm>
          <a:off x="268783" y="265674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Tracks individual transactions.</a:t>
          </a:r>
          <a:endParaRPr lang="en-IN" sz="700" kern="1200"/>
        </a:p>
      </dsp:txBody>
      <dsp:txXfrm>
        <a:off x="268783" y="2656740"/>
        <a:ext cx="1062108" cy="531054"/>
      </dsp:txXfrm>
    </dsp:sp>
    <dsp:sp modelId="{4117F85C-C51B-4FE1-9EBF-DC958081D294}">
      <dsp:nvSpPr>
        <dsp:cNvPr id="0" name=""/>
        <dsp:cNvSpPr/>
      </dsp:nvSpPr>
      <dsp:spPr>
        <a:xfrm>
          <a:off x="1288406" y="1148547"/>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Products</a:t>
          </a:r>
          <a:endParaRPr lang="en-IN" sz="700" kern="1200"/>
        </a:p>
      </dsp:txBody>
      <dsp:txXfrm>
        <a:off x="1288406" y="1148547"/>
        <a:ext cx="1062108" cy="531054"/>
      </dsp:txXfrm>
    </dsp:sp>
    <dsp:sp modelId="{894967CD-87DC-40AC-A6C9-DAA4BCB1B925}">
      <dsp:nvSpPr>
        <dsp:cNvPr id="0" name=""/>
        <dsp:cNvSpPr/>
      </dsp:nvSpPr>
      <dsp:spPr>
        <a:xfrm>
          <a:off x="1553933" y="1902643"/>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Attributes: </a:t>
          </a:r>
        </a:p>
        <a:p>
          <a:pPr marL="0" lvl="0" indent="0" algn="l" defTabSz="311150">
            <a:lnSpc>
              <a:spcPct val="90000"/>
            </a:lnSpc>
            <a:spcBef>
              <a:spcPct val="0"/>
            </a:spcBef>
            <a:spcAft>
              <a:spcPct val="35000"/>
            </a:spcAft>
            <a:buNone/>
          </a:pPr>
          <a:r>
            <a:rPr lang="en-US" sz="700" b="0" i="0" kern="1200" dirty="0" err="1"/>
            <a:t>Product_ID</a:t>
          </a:r>
          <a:r>
            <a:rPr lang="en-US" sz="700" b="0" i="0" kern="1200" dirty="0"/>
            <a:t>, </a:t>
          </a:r>
          <a:r>
            <a:rPr lang="en-US" sz="700" b="0" i="0" kern="1200" dirty="0" err="1"/>
            <a:t>Product_Name</a:t>
          </a:r>
          <a:r>
            <a:rPr lang="en-US" sz="700" b="0" i="0" kern="1200" dirty="0"/>
            <a:t>, Category, Price, </a:t>
          </a:r>
          <a:r>
            <a:rPr lang="en-US" sz="700" b="0" i="0" kern="1200" dirty="0" err="1"/>
            <a:t>Stock_Level</a:t>
          </a:r>
          <a:r>
            <a:rPr lang="en-US" sz="700" b="0" i="0" kern="1200" dirty="0"/>
            <a:t>, </a:t>
          </a:r>
          <a:r>
            <a:rPr lang="en-US" sz="700" b="0" i="0" kern="1200" dirty="0" err="1"/>
            <a:t>Supplier_ID</a:t>
          </a:r>
          <a:endParaRPr lang="en-IN" sz="700" kern="1200" dirty="0"/>
        </a:p>
      </dsp:txBody>
      <dsp:txXfrm>
        <a:off x="1553933" y="1902643"/>
        <a:ext cx="1062108" cy="531054"/>
      </dsp:txXfrm>
    </dsp:sp>
    <dsp:sp modelId="{7CAD207A-20FA-4328-86A1-6DF51E6A9BAE}">
      <dsp:nvSpPr>
        <dsp:cNvPr id="0" name=""/>
        <dsp:cNvSpPr/>
      </dsp:nvSpPr>
      <dsp:spPr>
        <a:xfrm>
          <a:off x="1553933" y="265674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Holds product catalog data.</a:t>
          </a:r>
          <a:endParaRPr lang="en-IN" sz="700" kern="1200"/>
        </a:p>
      </dsp:txBody>
      <dsp:txXfrm>
        <a:off x="1553933" y="2656740"/>
        <a:ext cx="1062108" cy="531054"/>
      </dsp:txXfrm>
    </dsp:sp>
    <dsp:sp modelId="{23ED8838-84A8-48CB-96FF-02504AA89681}">
      <dsp:nvSpPr>
        <dsp:cNvPr id="0" name=""/>
        <dsp:cNvSpPr/>
      </dsp:nvSpPr>
      <dsp:spPr>
        <a:xfrm>
          <a:off x="2573557" y="1148547"/>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Customers</a:t>
          </a:r>
          <a:endParaRPr lang="en-IN" sz="700" kern="1200"/>
        </a:p>
      </dsp:txBody>
      <dsp:txXfrm>
        <a:off x="2573557" y="1148547"/>
        <a:ext cx="1062108" cy="531054"/>
      </dsp:txXfrm>
    </dsp:sp>
    <dsp:sp modelId="{D36F5FE6-D74C-496F-9018-BE56DF3D64AE}">
      <dsp:nvSpPr>
        <dsp:cNvPr id="0" name=""/>
        <dsp:cNvSpPr/>
      </dsp:nvSpPr>
      <dsp:spPr>
        <a:xfrm>
          <a:off x="2839084" y="1902643"/>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Attributes: </a:t>
          </a:r>
        </a:p>
        <a:p>
          <a:pPr marL="0" lvl="0" indent="0" algn="l" defTabSz="311150">
            <a:lnSpc>
              <a:spcPct val="90000"/>
            </a:lnSpc>
            <a:spcBef>
              <a:spcPct val="0"/>
            </a:spcBef>
            <a:spcAft>
              <a:spcPct val="35000"/>
            </a:spcAft>
            <a:buNone/>
          </a:pPr>
          <a:r>
            <a:rPr lang="en-US" sz="700" b="0" i="0" kern="1200" dirty="0" err="1"/>
            <a:t>Customer_ID</a:t>
          </a:r>
          <a:r>
            <a:rPr lang="en-US" sz="700" b="0" i="0" kern="1200" dirty="0"/>
            <a:t>, Name, Email, Phone, Address, </a:t>
          </a:r>
          <a:r>
            <a:rPr lang="en-US" sz="700" b="0" i="0" kern="1200" dirty="0" err="1"/>
            <a:t>Loyalty_Status</a:t>
          </a:r>
          <a:endParaRPr lang="en-IN" sz="700" kern="1200" dirty="0"/>
        </a:p>
      </dsp:txBody>
      <dsp:txXfrm>
        <a:off x="2839084" y="1902643"/>
        <a:ext cx="1062108" cy="531054"/>
      </dsp:txXfrm>
    </dsp:sp>
    <dsp:sp modelId="{628B79A9-C3A6-4128-8D93-E8140116A9AE}">
      <dsp:nvSpPr>
        <dsp:cNvPr id="0" name=""/>
        <dsp:cNvSpPr/>
      </dsp:nvSpPr>
      <dsp:spPr>
        <a:xfrm>
          <a:off x="2839084" y="265674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Contains customer details for analysis.</a:t>
          </a:r>
          <a:endParaRPr lang="en-IN" sz="700" kern="1200"/>
        </a:p>
      </dsp:txBody>
      <dsp:txXfrm>
        <a:off x="2839084" y="2656740"/>
        <a:ext cx="1062108" cy="531054"/>
      </dsp:txXfrm>
    </dsp:sp>
    <dsp:sp modelId="{F829D4BF-16EC-4DFE-92D7-840430AD4F31}">
      <dsp:nvSpPr>
        <dsp:cNvPr id="0" name=""/>
        <dsp:cNvSpPr/>
      </dsp:nvSpPr>
      <dsp:spPr>
        <a:xfrm>
          <a:off x="3858708" y="1148547"/>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Suppliers</a:t>
          </a:r>
          <a:endParaRPr lang="en-IN" sz="700" kern="1200"/>
        </a:p>
      </dsp:txBody>
      <dsp:txXfrm>
        <a:off x="3858708" y="1148547"/>
        <a:ext cx="1062108" cy="531054"/>
      </dsp:txXfrm>
    </dsp:sp>
    <dsp:sp modelId="{5AF7D2FF-B513-4CF1-A27E-46B7D0D22F98}">
      <dsp:nvSpPr>
        <dsp:cNvPr id="0" name=""/>
        <dsp:cNvSpPr/>
      </dsp:nvSpPr>
      <dsp:spPr>
        <a:xfrm>
          <a:off x="4124235" y="1902643"/>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Attributes: </a:t>
          </a:r>
        </a:p>
        <a:p>
          <a:pPr marL="0" lvl="0" indent="0" algn="l" defTabSz="311150">
            <a:lnSpc>
              <a:spcPct val="90000"/>
            </a:lnSpc>
            <a:spcBef>
              <a:spcPct val="0"/>
            </a:spcBef>
            <a:spcAft>
              <a:spcPct val="35000"/>
            </a:spcAft>
            <a:buNone/>
          </a:pPr>
          <a:r>
            <a:rPr lang="en-US" sz="700" b="0" i="0" kern="1200" dirty="0" err="1"/>
            <a:t>Supplier_ID</a:t>
          </a:r>
          <a:r>
            <a:rPr lang="en-US" sz="700" b="0" i="0" kern="1200" dirty="0"/>
            <a:t>, </a:t>
          </a:r>
          <a:r>
            <a:rPr lang="en-US" sz="700" b="0" i="0" kern="1200" dirty="0" err="1"/>
            <a:t>Supplier_Name</a:t>
          </a:r>
          <a:r>
            <a:rPr lang="en-US" sz="700" b="0" i="0" kern="1200" dirty="0"/>
            <a:t>, </a:t>
          </a:r>
          <a:r>
            <a:rPr lang="en-US" sz="700" b="0" i="0" kern="1200" dirty="0" err="1"/>
            <a:t>Contact_Info</a:t>
          </a:r>
          <a:r>
            <a:rPr lang="en-US" sz="700" b="0" i="0" kern="1200" dirty="0"/>
            <a:t>, Region</a:t>
          </a:r>
          <a:endParaRPr lang="en-IN" sz="700" kern="1200" dirty="0"/>
        </a:p>
      </dsp:txBody>
      <dsp:txXfrm>
        <a:off x="4124235" y="1902643"/>
        <a:ext cx="1062108" cy="531054"/>
      </dsp:txXfrm>
    </dsp:sp>
    <dsp:sp modelId="{C4AD09C2-9053-4C38-9618-4592F3F1378A}">
      <dsp:nvSpPr>
        <dsp:cNvPr id="0" name=""/>
        <dsp:cNvSpPr/>
      </dsp:nvSpPr>
      <dsp:spPr>
        <a:xfrm>
          <a:off x="4124235" y="265674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Stores supplier information.</a:t>
          </a:r>
          <a:endParaRPr lang="en-IN" sz="700" kern="1200"/>
        </a:p>
      </dsp:txBody>
      <dsp:txXfrm>
        <a:off x="4124235" y="2656740"/>
        <a:ext cx="1062108" cy="531054"/>
      </dsp:txXfrm>
    </dsp:sp>
    <dsp:sp modelId="{21005B8E-D44F-4038-8BD5-2AE1198BD735}">
      <dsp:nvSpPr>
        <dsp:cNvPr id="0" name=""/>
        <dsp:cNvSpPr/>
      </dsp:nvSpPr>
      <dsp:spPr>
        <a:xfrm>
          <a:off x="5143859" y="1148547"/>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Inventory</a:t>
          </a:r>
          <a:endParaRPr lang="en-IN" sz="700" kern="1200"/>
        </a:p>
      </dsp:txBody>
      <dsp:txXfrm>
        <a:off x="5143859" y="1148547"/>
        <a:ext cx="1062108" cy="531054"/>
      </dsp:txXfrm>
    </dsp:sp>
    <dsp:sp modelId="{033153E7-139D-4428-8B26-630DE47C1057}">
      <dsp:nvSpPr>
        <dsp:cNvPr id="0" name=""/>
        <dsp:cNvSpPr/>
      </dsp:nvSpPr>
      <dsp:spPr>
        <a:xfrm>
          <a:off x="5409386" y="1902643"/>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Attributes: </a:t>
          </a:r>
        </a:p>
        <a:p>
          <a:pPr marL="0" lvl="0" indent="0" algn="l" defTabSz="311150">
            <a:lnSpc>
              <a:spcPct val="90000"/>
            </a:lnSpc>
            <a:spcBef>
              <a:spcPct val="0"/>
            </a:spcBef>
            <a:spcAft>
              <a:spcPct val="35000"/>
            </a:spcAft>
            <a:buNone/>
          </a:pPr>
          <a:r>
            <a:rPr lang="en-US" sz="700" b="0" i="0" kern="1200" dirty="0" err="1"/>
            <a:t>Product_ID</a:t>
          </a:r>
          <a:r>
            <a:rPr lang="en-US" sz="700" b="0" i="0" kern="1200" dirty="0"/>
            <a:t>, </a:t>
          </a:r>
          <a:r>
            <a:rPr lang="en-US" sz="700" b="0" i="0" kern="1200" dirty="0" err="1"/>
            <a:t>Stock_Level</a:t>
          </a:r>
          <a:r>
            <a:rPr lang="en-US" sz="700" b="0" i="0" kern="1200" dirty="0"/>
            <a:t>, </a:t>
          </a:r>
          <a:r>
            <a:rPr lang="en-US" sz="700" b="0" i="0" kern="1200" dirty="0" err="1"/>
            <a:t>Reorder_Level</a:t>
          </a:r>
          <a:r>
            <a:rPr lang="en-US" sz="700" b="0" i="0" kern="1200" dirty="0"/>
            <a:t>, </a:t>
          </a:r>
          <a:r>
            <a:rPr lang="en-US" sz="700" b="0" i="0" kern="1200" dirty="0" err="1"/>
            <a:t>Warehouse_Location</a:t>
          </a:r>
          <a:endParaRPr lang="en-IN" sz="700" kern="1200" dirty="0"/>
        </a:p>
      </dsp:txBody>
      <dsp:txXfrm>
        <a:off x="5409386" y="1902643"/>
        <a:ext cx="1062108" cy="531054"/>
      </dsp:txXfrm>
    </dsp:sp>
    <dsp:sp modelId="{D8F56FD5-77B5-4BF2-B56D-0F3F22944714}">
      <dsp:nvSpPr>
        <dsp:cNvPr id="0" name=""/>
        <dsp:cNvSpPr/>
      </dsp:nvSpPr>
      <dsp:spPr>
        <a:xfrm>
          <a:off x="5409386" y="265674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Manages product stock levels and reordering.</a:t>
          </a:r>
          <a:endParaRPr lang="en-IN" sz="700" kern="1200"/>
        </a:p>
      </dsp:txBody>
      <dsp:txXfrm>
        <a:off x="5409386" y="2656740"/>
        <a:ext cx="1062108" cy="531054"/>
      </dsp:txXfrm>
    </dsp:sp>
    <dsp:sp modelId="{97F4BD3D-2A26-4921-93BF-D6EE541CD7DB}">
      <dsp:nvSpPr>
        <dsp:cNvPr id="0" name=""/>
        <dsp:cNvSpPr/>
      </dsp:nvSpPr>
      <dsp:spPr>
        <a:xfrm>
          <a:off x="6429009" y="1148547"/>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Sales Analysis</a:t>
          </a:r>
          <a:endParaRPr lang="en-IN" sz="700" kern="1200"/>
        </a:p>
      </dsp:txBody>
      <dsp:txXfrm>
        <a:off x="6429009" y="1148547"/>
        <a:ext cx="1062108" cy="531054"/>
      </dsp:txXfrm>
    </dsp:sp>
    <dsp:sp modelId="{D6169448-9C0D-4CE6-9AA4-DFAD9E38F916}">
      <dsp:nvSpPr>
        <dsp:cNvPr id="0" name=""/>
        <dsp:cNvSpPr/>
      </dsp:nvSpPr>
      <dsp:spPr>
        <a:xfrm>
          <a:off x="6694536" y="1902643"/>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Attributes: </a:t>
          </a:r>
        </a:p>
        <a:p>
          <a:pPr marL="0" lvl="0" indent="0" algn="l" defTabSz="311150">
            <a:lnSpc>
              <a:spcPct val="90000"/>
            </a:lnSpc>
            <a:spcBef>
              <a:spcPct val="0"/>
            </a:spcBef>
            <a:spcAft>
              <a:spcPct val="35000"/>
            </a:spcAft>
            <a:buNone/>
          </a:pPr>
          <a:r>
            <a:rPr lang="en-US" sz="700" b="0" i="0" kern="1200" dirty="0" err="1"/>
            <a:t>Product_ID</a:t>
          </a:r>
          <a:r>
            <a:rPr lang="en-US" sz="700" b="0" i="0" kern="1200" dirty="0"/>
            <a:t>, </a:t>
          </a:r>
          <a:r>
            <a:rPr lang="en-US" sz="700" b="0" i="0" kern="1200" dirty="0" err="1"/>
            <a:t>Total_Sales</a:t>
          </a:r>
          <a:r>
            <a:rPr lang="en-US" sz="700" b="0" i="0" kern="1200" dirty="0"/>
            <a:t>, </a:t>
          </a:r>
          <a:r>
            <a:rPr lang="en-US" sz="700" b="0" i="0" kern="1200" dirty="0" err="1"/>
            <a:t>Highest_Sale_Period</a:t>
          </a:r>
          <a:r>
            <a:rPr lang="en-US" sz="700" b="0" i="0" kern="1200" dirty="0"/>
            <a:t>, </a:t>
          </a:r>
          <a:r>
            <a:rPr lang="en-US" sz="700" b="0" i="0" kern="1200" dirty="0" err="1"/>
            <a:t>Demand_Score</a:t>
          </a:r>
          <a:endParaRPr lang="en-IN" sz="700" kern="1200" dirty="0"/>
        </a:p>
      </dsp:txBody>
      <dsp:txXfrm>
        <a:off x="6694536" y="1902643"/>
        <a:ext cx="1062108" cy="531054"/>
      </dsp:txXfrm>
    </dsp:sp>
    <dsp:sp modelId="{549578AF-7D29-44D0-A335-D52FB6F874FC}">
      <dsp:nvSpPr>
        <dsp:cNvPr id="0" name=""/>
        <dsp:cNvSpPr/>
      </dsp:nvSpPr>
      <dsp:spPr>
        <a:xfrm>
          <a:off x="6694536" y="2656740"/>
          <a:ext cx="1062108" cy="531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a:t>Summarizes insights like sales trends and product demand</a:t>
          </a:r>
          <a:endParaRPr lang="en-IN" sz="700" kern="1200"/>
        </a:p>
      </dsp:txBody>
      <dsp:txXfrm>
        <a:off x="6694536" y="2656740"/>
        <a:ext cx="1062108" cy="53105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Show the attributes and public, private, protected etc</a:t>
            </a:r>
          </a:p>
          <a:p>
            <a:pPr marL="158750" indent="0">
              <a:buNone/>
            </a:pPr>
            <a:endParaRPr lang="en-IN" dirty="0"/>
          </a:p>
        </p:txBody>
      </p:sp>
    </p:spTree>
    <p:extLst>
      <p:ext uri="{BB962C8B-B14F-4D97-AF65-F5344CB8AC3E}">
        <p14:creationId xmlns:p14="http://schemas.microsoft.com/office/powerpoint/2010/main" val="1128705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Primary key, foreign key, composite and other attributes</a:t>
            </a:r>
            <a:endParaRPr lang="en-IN" dirty="0"/>
          </a:p>
        </p:txBody>
      </p:sp>
    </p:spTree>
    <p:extLst>
      <p:ext uri="{BB962C8B-B14F-4D97-AF65-F5344CB8AC3E}">
        <p14:creationId xmlns:p14="http://schemas.microsoft.com/office/powerpoint/2010/main" val="575679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4740-4B9C-6A9B-0D6B-40B0A754E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16994-6679-5EFD-D614-EF1D426C382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9ED14C-CF9D-B3AB-81FF-E4FF01BEED7B}"/>
              </a:ext>
            </a:extLst>
          </p:cNvPr>
          <p:cNvSpPr>
            <a:spLocks noGrp="1"/>
          </p:cNvSpPr>
          <p:nvPr>
            <p:ph type="body" idx="1"/>
          </p:nvPr>
        </p:nvSpPr>
        <p:spPr/>
        <p:txBody>
          <a:bodyPr/>
          <a:lstStyle/>
          <a:p>
            <a:r>
              <a:rPr lang="en-GB" dirty="0"/>
              <a:t>Primary key, foreign key, composite and other attributes</a:t>
            </a:r>
            <a:endParaRPr lang="en-IN" dirty="0"/>
          </a:p>
        </p:txBody>
      </p:sp>
    </p:spTree>
    <p:extLst>
      <p:ext uri="{BB962C8B-B14F-4D97-AF65-F5344CB8AC3E}">
        <p14:creationId xmlns:p14="http://schemas.microsoft.com/office/powerpoint/2010/main" val="315301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1701230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498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3796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75120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44450149"/>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lucid.app/lucidchart/b019ab01-b464-4b62-ad53-bd3f142e400e/edit?viewport_loc=14%2C-668%2C2244%2C1172%2C0_0&amp;invitationId=inv_5c6d9ec3-e714-434c-8d40-37081b61cdc8"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bdhdhycu"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ucid.app/lucidchart/11e7b0d2-3d90-44b5-a7c6-1b273d23eae8/edit?invitationId=inv_317ad303-8072-4424-8721-9cea73804e13"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lucid.app/lucidchart/f345ef0a-639a-4cbd-9361-5ae58f477c22/edit?view_items=.AwcJIb4nsuW&amp;invitationId=inv_eed764c1-b0a5-46e2-ba99-01d4a12e500a"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ucid.app/lucidchart/f345ef0a-639a-4cbd-9361-5ae58f477c22/edit?view_items=.AwcJIb4nsuW&amp;invitationId=inv_eed764c1-b0a5-46e2-ba99-01d4a12e500a"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ucid.app/lucidchart/f345ef0a-639a-4cbd-9361-5ae58f477c22/edit?view_items=.AwcJIb4nsuW&amp;invitationId=inv_eed764c1-b0a5-46e2-ba99-01d4a12e500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ucid.app/lucidchart/f345ef0a-639a-4cbd-9361-5ae58f477c22/edit?view_items=.AwcJIb4nsuW&amp;invitationId=inv_eed764c1-b0a5-46e2-ba99-01d4a12e500a"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lucid.app/lucidchart/f345ef0a-639a-4cbd-9361-5ae58f477c22/edit?view_items=.AwcJIb4nsuW&amp;invitationId=inv_eed764c1-b0a5-46e2-ba99-01d4a12e500a"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lucid.app/lucidchart/af9beb30-3ca0-4ac5-a93d-d747b82cc973/edit?view_items=3NwcpDuFeYmB&amp;invitationId=inv_5e055f43-c64d-455b-baa0-81c4a04f4445"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lucid.app/lucidchart/af9beb30-3ca0-4ac5-a93d-d747b82cc973/edit?view_items=3NwcpDuFeYmB&amp;invitationId=inv_5e055f43-c64d-455b-baa0-81c4a04f4445"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ucid.app/lucidchart/af9beb30-3ca0-4ac5-a93d-d747b82cc973/edit?view_items=3NwcpDuFeYmB&amp;invitationId=inv_5e055f43-c64d-455b-baa0-81c4a04f4445"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lucid.app/lucidchart/a759a422-d316-4bd7-a894-d61a5a67af57/edit?viewport_loc=-119%2C760%2C1983%2C1036%2C0_0&amp;invitationId=inv_d000180c-ce05-44f8-8ebe-b96f2bf6588f"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05273"/>
            <a:ext cx="4079700" cy="9156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DataFlow</a:t>
            </a:r>
            <a:r>
              <a:rPr lang="en-GB" dirty="0"/>
              <a:t> Nexus</a:t>
            </a:r>
            <a:endParaRPr dirty="0"/>
          </a:p>
        </p:txBody>
      </p:sp>
      <p:sp>
        <p:nvSpPr>
          <p:cNvPr id="478" name="Google Shape;478;p27"/>
          <p:cNvSpPr txBox="1">
            <a:spLocks noGrp="1"/>
          </p:cNvSpPr>
          <p:nvPr>
            <p:ph type="subTitle" idx="1"/>
          </p:nvPr>
        </p:nvSpPr>
        <p:spPr>
          <a:xfrm>
            <a:off x="755719" y="2030299"/>
            <a:ext cx="3691778"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Turning Sales Data into Smart Strategies</a:t>
            </a:r>
            <a:endParaRPr lang="en-IN"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logo of a company&#10;&#10;Description automatically generated">
            <a:extLst>
              <a:ext uri="{FF2B5EF4-FFF2-40B4-BE49-F238E27FC236}">
                <a16:creationId xmlns:a16="http://schemas.microsoft.com/office/drawing/2014/main" id="{905E76D7-1DBA-C43C-7EE0-0BF92D248ED3}"/>
              </a:ext>
            </a:extLst>
          </p:cNvPr>
          <p:cNvPicPr>
            <a:picLocks noChangeAspect="1"/>
          </p:cNvPicPr>
          <p:nvPr/>
        </p:nvPicPr>
        <p:blipFill>
          <a:blip r:embed="rId3"/>
          <a:stretch>
            <a:fillRect/>
          </a:stretch>
        </p:blipFill>
        <p:spPr>
          <a:xfrm>
            <a:off x="5910372" y="3887190"/>
            <a:ext cx="400995" cy="380479"/>
          </a:xfrm>
          <a:prstGeom prst="rect">
            <a:avLst/>
          </a:prstGeom>
        </p:spPr>
      </p:pic>
      <p:sp>
        <p:nvSpPr>
          <p:cNvPr id="3" name="TextBox 2">
            <a:extLst>
              <a:ext uri="{FF2B5EF4-FFF2-40B4-BE49-F238E27FC236}">
                <a16:creationId xmlns:a16="http://schemas.microsoft.com/office/drawing/2014/main" id="{877B07DD-3322-1AAD-D3AE-DA7258CC767C}"/>
              </a:ext>
            </a:extLst>
          </p:cNvPr>
          <p:cNvSpPr txBox="1"/>
          <p:nvPr/>
        </p:nvSpPr>
        <p:spPr>
          <a:xfrm>
            <a:off x="266804" y="3010999"/>
            <a:ext cx="8710988"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latin typeface="Times New Roman"/>
                <a:cs typeface="Times New Roman"/>
              </a:rPr>
              <a:t>                                                                                            </a:t>
            </a:r>
            <a:endParaRPr lang="en-US" dirty="0">
              <a:solidFill>
                <a:srgbClr val="FFFFFF"/>
              </a:solidFill>
            </a:endParaRPr>
          </a:p>
          <a:p>
            <a:r>
              <a:rPr lang="en-US" sz="1200" dirty="0">
                <a:solidFill>
                  <a:srgbClr val="FFFFFF"/>
                </a:solidFill>
                <a:latin typeface="Times New Roman"/>
                <a:cs typeface="Times New Roman"/>
              </a:rPr>
              <a:t>                                                                                         </a:t>
            </a:r>
            <a:endParaRPr lang="en-US" dirty="0">
              <a:solidFill>
                <a:srgbClr val="FFFFFF"/>
              </a:solidFill>
            </a:endParaRPr>
          </a:p>
          <a:p>
            <a:r>
              <a:rPr lang="en-US" sz="1200" dirty="0">
                <a:solidFill>
                  <a:srgbClr val="FFFFFF"/>
                </a:solidFill>
                <a:latin typeface="Times New Roman"/>
                <a:cs typeface="Times New Roman"/>
              </a:rPr>
              <a:t>                                                                                      </a:t>
            </a:r>
            <a:r>
              <a:rPr lang="en-US" sz="1200" b="1" dirty="0">
                <a:solidFill>
                  <a:srgbClr val="FFFFFF"/>
                </a:solidFill>
                <a:latin typeface="Times New Roman"/>
                <a:cs typeface="Times New Roman"/>
              </a:rPr>
              <a:t> </a:t>
            </a:r>
            <a:endParaRPr lang="en-US" dirty="0">
              <a:solidFill>
                <a:srgbClr val="FFFFFF"/>
              </a:solidFill>
            </a:endParaRPr>
          </a:p>
          <a:p>
            <a:pPr algn="l"/>
            <a:endParaRPr lang="en-US"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3809-19CE-407A-46C4-47FEC8CC1235}"/>
              </a:ext>
            </a:extLst>
          </p:cNvPr>
          <p:cNvSpPr>
            <a:spLocks noGrp="1"/>
          </p:cNvSpPr>
          <p:nvPr>
            <p:ph type="title"/>
          </p:nvPr>
        </p:nvSpPr>
        <p:spPr>
          <a:xfrm>
            <a:off x="805490" y="250154"/>
            <a:ext cx="7533017" cy="658297"/>
          </a:xfrm>
        </p:spPr>
        <p:txBody>
          <a:bodyPr anchor="ctr">
            <a:normAutofit/>
          </a:bodyPr>
          <a:lstStyle/>
          <a:p>
            <a:pPr algn="ctr" eaLnBrk="0" fontAlgn="base" hangingPunct="0">
              <a:spcBef>
                <a:spcPct val="0"/>
              </a:spcBef>
              <a:spcAft>
                <a:spcPct val="0"/>
              </a:spcAft>
              <a:buClrTx/>
              <a:buFont typeface="Arial"/>
            </a:pPr>
            <a:r>
              <a:rPr lang="en-US" sz="1400" b="1" dirty="0" err="1">
                <a:solidFill>
                  <a:schemeClr val="tx1"/>
                </a:solidFill>
                <a:latin typeface="Times New Roman" panose="02020603050405020304" pitchFamily="18" charset="0"/>
                <a:cs typeface="Times New Roman" panose="02020603050405020304" pitchFamily="18" charset="0"/>
                <a:sym typeface="Arial"/>
              </a:rPr>
              <a:t>DataFlow</a:t>
            </a:r>
            <a:r>
              <a:rPr lang="en-US" sz="1400" b="1" dirty="0">
                <a:solidFill>
                  <a:schemeClr val="tx1"/>
                </a:solidFill>
                <a:latin typeface="Times New Roman" panose="02020603050405020304" pitchFamily="18" charset="0"/>
                <a:cs typeface="Times New Roman" panose="02020603050405020304" pitchFamily="18" charset="0"/>
                <a:sym typeface="Arial"/>
              </a:rPr>
              <a:t> Nexus: Your Data Solution</a:t>
            </a:r>
          </a:p>
        </p:txBody>
      </p:sp>
      <p:graphicFrame>
        <p:nvGraphicFramePr>
          <p:cNvPr id="5" name="Content Placeholder 2">
            <a:extLst>
              <a:ext uri="{FF2B5EF4-FFF2-40B4-BE49-F238E27FC236}">
                <a16:creationId xmlns:a16="http://schemas.microsoft.com/office/drawing/2014/main" id="{CF2F0901-D2F3-B76E-B0ED-8EA5A967DA52}"/>
              </a:ext>
            </a:extLst>
          </p:cNvPr>
          <p:cNvGraphicFramePr>
            <a:graphicFrameLocks noGrp="1"/>
          </p:cNvGraphicFramePr>
          <p:nvPr>
            <p:ph idx="1"/>
            <p:extLst>
              <p:ext uri="{D42A27DB-BD31-4B8C-83A1-F6EECF244321}">
                <p14:modId xmlns:p14="http://schemas.microsoft.com/office/powerpoint/2010/main" val="2760700839"/>
              </p:ext>
            </p:extLst>
          </p:nvPr>
        </p:nvGraphicFramePr>
        <p:xfrm>
          <a:off x="474062" y="579302"/>
          <a:ext cx="8195872" cy="3144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79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1C7E7-69EC-7538-ED44-D89E0BB38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87808-9D2E-0946-185F-DFBC804CFF15}"/>
              </a:ext>
            </a:extLst>
          </p:cNvPr>
          <p:cNvSpPr>
            <a:spLocks noGrp="1"/>
          </p:cNvSpPr>
          <p:nvPr>
            <p:ph type="title"/>
          </p:nvPr>
        </p:nvSpPr>
        <p:spPr>
          <a:xfrm>
            <a:off x="805491" y="21739"/>
            <a:ext cx="7533017" cy="658297"/>
          </a:xfrm>
        </p:spPr>
        <p:txBody>
          <a:bodyPr anchor="ctr">
            <a:normAutofit/>
          </a:bodyPr>
          <a:lstStyle/>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UML Diagrams</a:t>
            </a:r>
          </a:p>
        </p:txBody>
      </p:sp>
      <p:pic>
        <p:nvPicPr>
          <p:cNvPr id="7" name="Picture 6">
            <a:extLst>
              <a:ext uri="{FF2B5EF4-FFF2-40B4-BE49-F238E27FC236}">
                <a16:creationId xmlns:a16="http://schemas.microsoft.com/office/drawing/2014/main" id="{A547E153-4BF7-DE82-DF5D-C77720607A90}"/>
              </a:ext>
            </a:extLst>
          </p:cNvPr>
          <p:cNvPicPr>
            <a:picLocks noChangeAspect="1"/>
          </p:cNvPicPr>
          <p:nvPr/>
        </p:nvPicPr>
        <p:blipFill>
          <a:blip r:embed="rId2"/>
          <a:stretch>
            <a:fillRect/>
          </a:stretch>
        </p:blipFill>
        <p:spPr>
          <a:xfrm>
            <a:off x="1053380" y="715755"/>
            <a:ext cx="7037238" cy="3956135"/>
          </a:xfrm>
          <a:prstGeom prst="rect">
            <a:avLst/>
          </a:prstGeom>
        </p:spPr>
      </p:pic>
    </p:spTree>
    <p:extLst>
      <p:ext uri="{BB962C8B-B14F-4D97-AF65-F5344CB8AC3E}">
        <p14:creationId xmlns:p14="http://schemas.microsoft.com/office/powerpoint/2010/main" val="373279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4CACE5-79F0-7CBA-C774-050B23646E74}"/>
              </a:ext>
            </a:extLst>
          </p:cNvPr>
          <p:cNvPicPr>
            <a:picLocks noChangeAspect="1"/>
          </p:cNvPicPr>
          <p:nvPr/>
        </p:nvPicPr>
        <p:blipFill>
          <a:blip r:embed="rId3"/>
          <a:srcRect l="27206" t="12083" r="29270" b="4861"/>
          <a:stretch/>
        </p:blipFill>
        <p:spPr>
          <a:xfrm>
            <a:off x="557212" y="893209"/>
            <a:ext cx="3164681" cy="3867288"/>
          </a:xfrm>
          <a:prstGeom prst="rect">
            <a:avLst/>
          </a:prstGeom>
        </p:spPr>
      </p:pic>
      <p:sp>
        <p:nvSpPr>
          <p:cNvPr id="6" name="Rectangle 2">
            <a:extLst>
              <a:ext uri="{FF2B5EF4-FFF2-40B4-BE49-F238E27FC236}">
                <a16:creationId xmlns:a16="http://schemas.microsoft.com/office/drawing/2014/main" id="{BB385E33-2B52-CFC6-A8AC-28C38171F5FF}"/>
              </a:ext>
            </a:extLst>
          </p:cNvPr>
          <p:cNvSpPr>
            <a:spLocks noChangeArrowheads="1"/>
          </p:cNvSpPr>
          <p:nvPr/>
        </p:nvSpPr>
        <p:spPr bwMode="auto">
          <a:xfrm>
            <a:off x="4413531" y="1250216"/>
            <a:ext cx="293108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Central Role of </a:t>
            </a:r>
            <a:r>
              <a:rPr kumimoji="0" lang="en-US" altLang="en-US" sz="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SalesData</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Emphasize that </a:t>
            </a:r>
            <a:r>
              <a:rPr kumimoji="0" lang="en-US" altLang="en-US" sz="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SalesData</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backbone of the system, connecting data loading, analysis, and visualization.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Pandas for Data Manipulation</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Discuss how Pandas plays a crucial role in manipulating and preparing raw sales data for further analysis.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Visualization with Matplotlib and Seaborn</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 how basic visualizations are created using Matplotlib and enhanced with Seaborn for better readability and aesthetics.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Insights and Recommendations</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Explain how </a:t>
            </a:r>
            <a:r>
              <a:rPr lang="en-US" altLang="en-US" sz="800" b="0" dirty="0">
                <a:solidFill>
                  <a:schemeClr val="tx1"/>
                </a:solidFill>
                <a:latin typeface="Times New Roman" panose="02020603050405020304" pitchFamily="18" charset="0"/>
                <a:cs typeface="Times New Roman" panose="02020603050405020304" pitchFamily="18" charset="0"/>
              </a:rPr>
              <a:t>i</a:t>
            </a:r>
            <a:r>
              <a:rPr kumimoji="0" lang="en-US" altLang="en-US" sz="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nsights</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generated from the analysis of sales data and how recommendations are made based on the data.</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8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FontTx/>
              <a:buChar char="•"/>
            </a:pPr>
            <a:r>
              <a:rPr lang="en-US" altLang="en-US" sz="800" b="1" dirty="0">
                <a:solidFill>
                  <a:schemeClr val="tx1"/>
                </a:solidFill>
                <a:latin typeface="Times New Roman" panose="02020603050405020304" pitchFamily="18" charset="0"/>
                <a:cs typeface="Times New Roman" panose="02020603050405020304" pitchFamily="18" charset="0"/>
              </a:rPr>
              <a:t>Automation for Efficiency</a:t>
            </a:r>
            <a:r>
              <a:rPr lang="en-US" altLang="en-US" sz="800" dirty="0">
                <a:solidFill>
                  <a:schemeClr val="tx1"/>
                </a:solidFill>
                <a:latin typeface="Times New Roman" panose="02020603050405020304" pitchFamily="18" charset="0"/>
                <a:cs typeface="Times New Roman" panose="02020603050405020304" pitchFamily="18" charset="0"/>
              </a:rPr>
              <a:t>: Highlight the role of </a:t>
            </a:r>
            <a:r>
              <a:rPr lang="en-US" altLang="en-US" sz="800" dirty="0" err="1">
                <a:solidFill>
                  <a:schemeClr val="tx1"/>
                </a:solidFill>
                <a:latin typeface="Times New Roman" panose="02020603050405020304" pitchFamily="18" charset="0"/>
                <a:cs typeface="Times New Roman" panose="02020603050405020304" pitchFamily="18" charset="0"/>
              </a:rPr>
              <a:t>AutomatedSystem</a:t>
            </a:r>
            <a:r>
              <a:rPr lang="en-US" altLang="en-US" sz="800" dirty="0">
                <a:solidFill>
                  <a:schemeClr val="tx1"/>
                </a:solidFill>
                <a:latin typeface="Times New Roman" panose="02020603050405020304" pitchFamily="18" charset="0"/>
                <a:cs typeface="Times New Roman" panose="02020603050405020304" pitchFamily="18" charset="0"/>
              </a:rPr>
              <a:t> in improving the efficiency and accuracy of the system, making it more scalable and effective.</a:t>
            </a:r>
          </a:p>
          <a:p>
            <a:pPr eaLnBrk="0" fontAlgn="base" hangingPunct="0">
              <a:spcBef>
                <a:spcPct val="0"/>
              </a:spcBef>
              <a:spcAft>
                <a:spcPct val="0"/>
              </a:spcAft>
              <a:buClrTx/>
              <a:buFontTx/>
              <a:buChar char="•"/>
            </a:pPr>
            <a:endParaRPr lang="en-US" altLang="en-US" sz="8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FontTx/>
              <a:buChar char="•"/>
            </a:pPr>
            <a:r>
              <a:rPr lang="en-US" altLang="en-US" sz="800" b="1" dirty="0">
                <a:solidFill>
                  <a:schemeClr val="tx1"/>
                </a:solidFill>
                <a:latin typeface="Times New Roman" panose="02020603050405020304" pitchFamily="18" charset="0"/>
                <a:cs typeface="Times New Roman" panose="02020603050405020304" pitchFamily="18" charset="0"/>
              </a:rPr>
              <a:t>Modular Structure</a:t>
            </a:r>
            <a:r>
              <a:rPr lang="en-US" altLang="en-US" sz="800" dirty="0">
                <a:solidFill>
                  <a:schemeClr val="tx1"/>
                </a:solidFill>
                <a:latin typeface="Times New Roman" panose="02020603050405020304" pitchFamily="18" charset="0"/>
                <a:cs typeface="Times New Roman" panose="02020603050405020304" pitchFamily="18" charset="0"/>
              </a:rPr>
              <a:t>: The design is modular, with clear separation between data handling, visualization, and insights generation, making it easier to extend or modify components without affecting the entire system.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090B22-1E92-7B98-B618-313BCDA710CF}"/>
              </a:ext>
            </a:extLst>
          </p:cNvPr>
          <p:cNvSpPr txBox="1"/>
          <p:nvPr/>
        </p:nvSpPr>
        <p:spPr>
          <a:xfrm>
            <a:off x="557212" y="934745"/>
            <a:ext cx="2178844" cy="630942"/>
          </a:xfrm>
          <a:prstGeom prst="rect">
            <a:avLst/>
          </a:prstGeom>
          <a:noFill/>
        </p:spPr>
        <p:txBody>
          <a:bodyPr wrap="square">
            <a:spAutoFit/>
          </a:bodyPr>
          <a:lstStyle/>
          <a:p>
            <a:pPr eaLnBrk="0" fontAlgn="base" hangingPunct="0">
              <a:spcBef>
                <a:spcPct val="0"/>
              </a:spcBef>
              <a:spcAft>
                <a:spcPct val="0"/>
              </a:spcAft>
              <a:buClrTx/>
            </a:pPr>
            <a:r>
              <a:rPr lang="en-IN" sz="700" b="1" dirty="0">
                <a:solidFill>
                  <a:schemeClr val="bg2"/>
                </a:solidFill>
                <a:latin typeface="Times New Roman" panose="02020603050405020304" pitchFamily="18" charset="0"/>
                <a:cs typeface="Times New Roman" panose="02020603050405020304" pitchFamily="18" charset="0"/>
              </a:rPr>
              <a:t>Why a class diagram?</a:t>
            </a:r>
          </a:p>
          <a:p>
            <a:pPr eaLnBrk="0" fontAlgn="base" hangingPunct="0">
              <a:spcBef>
                <a:spcPct val="0"/>
              </a:spcBef>
              <a:spcAft>
                <a:spcPct val="0"/>
              </a:spcAft>
              <a:buClrTx/>
            </a:pPr>
            <a:endParaRPr lang="en-IN" sz="700" b="1" dirty="0">
              <a:solidFill>
                <a:schemeClr val="bg2"/>
              </a:solidFill>
              <a:latin typeface="Times New Roman" panose="02020603050405020304" pitchFamily="18" charset="0"/>
              <a:cs typeface="Times New Roman" panose="02020603050405020304" pitchFamily="18" charset="0"/>
            </a:endParaRPr>
          </a:p>
          <a:p>
            <a:pPr marL="171450" indent="-171450" eaLnBrk="0" fontAlgn="base" hangingPunct="0">
              <a:spcBef>
                <a:spcPct val="0"/>
              </a:spcBef>
              <a:spcAft>
                <a:spcPct val="0"/>
              </a:spcAft>
              <a:buClrTx/>
              <a:buFont typeface="Arial" panose="020B0604020202020204" pitchFamily="34" charset="0"/>
              <a:buChar char="•"/>
            </a:pPr>
            <a:r>
              <a:rPr lang="en-IN" sz="700" b="1" dirty="0">
                <a:solidFill>
                  <a:schemeClr val="bg2"/>
                </a:solidFill>
                <a:latin typeface="Times New Roman" panose="02020603050405020304" pitchFamily="18" charset="0"/>
                <a:cs typeface="Times New Roman" panose="02020603050405020304" pitchFamily="18" charset="0"/>
              </a:rPr>
              <a:t>Better to visualize the structure</a:t>
            </a:r>
          </a:p>
          <a:p>
            <a:pPr marL="171450" indent="-171450" eaLnBrk="0" fontAlgn="base" hangingPunct="0">
              <a:spcBef>
                <a:spcPct val="0"/>
              </a:spcBef>
              <a:spcAft>
                <a:spcPct val="0"/>
              </a:spcAft>
              <a:buClrTx/>
              <a:buFont typeface="Arial" panose="020B0604020202020204" pitchFamily="34" charset="0"/>
              <a:buChar char="•"/>
            </a:pPr>
            <a:r>
              <a:rPr lang="en-IN" sz="700" b="1" dirty="0">
                <a:solidFill>
                  <a:schemeClr val="bg2"/>
                </a:solidFill>
                <a:latin typeface="Times New Roman" panose="02020603050405020304" pitchFamily="18" charset="0"/>
                <a:cs typeface="Times New Roman" panose="02020603050405020304" pitchFamily="18" charset="0"/>
              </a:rPr>
              <a:t>For guidance and development</a:t>
            </a:r>
          </a:p>
          <a:p>
            <a:pPr marL="171450" indent="-171450" eaLnBrk="0" fontAlgn="base" hangingPunct="0">
              <a:spcBef>
                <a:spcPct val="0"/>
              </a:spcBef>
              <a:spcAft>
                <a:spcPct val="0"/>
              </a:spcAft>
              <a:buClrTx/>
              <a:buFont typeface="Arial" panose="020B0604020202020204" pitchFamily="34" charset="0"/>
              <a:buChar char="•"/>
            </a:pPr>
            <a:r>
              <a:rPr lang="en-IN" sz="700" b="1" dirty="0">
                <a:solidFill>
                  <a:schemeClr val="bg2"/>
                </a:solidFill>
                <a:latin typeface="Times New Roman" panose="02020603050405020304" pitchFamily="18" charset="0"/>
                <a:cs typeface="Times New Roman" panose="02020603050405020304" pitchFamily="18" charset="0"/>
              </a:rPr>
              <a:t>Enhance communication</a:t>
            </a:r>
          </a:p>
        </p:txBody>
      </p:sp>
      <p:sp>
        <p:nvSpPr>
          <p:cNvPr id="12" name="TextBox 11">
            <a:extLst>
              <a:ext uri="{FF2B5EF4-FFF2-40B4-BE49-F238E27FC236}">
                <a16:creationId xmlns:a16="http://schemas.microsoft.com/office/drawing/2014/main" id="{0091BA05-2535-B726-9183-447200AB740D}"/>
              </a:ext>
            </a:extLst>
          </p:cNvPr>
          <p:cNvSpPr txBox="1"/>
          <p:nvPr/>
        </p:nvSpPr>
        <p:spPr>
          <a:xfrm>
            <a:off x="977857" y="4355353"/>
            <a:ext cx="2528888" cy="200055"/>
          </a:xfrm>
          <a:prstGeom prst="rect">
            <a:avLst/>
          </a:prstGeom>
          <a:noFill/>
        </p:spPr>
        <p:txBody>
          <a:bodyPr wrap="square">
            <a:spAutoFit/>
          </a:bodyPr>
          <a:lstStyle/>
          <a:p>
            <a:r>
              <a:rPr lang="en-GB" sz="700" dirty="0">
                <a:solidFill>
                  <a:schemeClr val="bg2"/>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🔗link for the diagram</a:t>
            </a:r>
            <a:endParaRPr lang="en-IN" sz="700" dirty="0">
              <a:solidFill>
                <a:schemeClr val="bg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B655D1E-F75D-ADBD-499D-8375F8E3D303}"/>
              </a:ext>
            </a:extLst>
          </p:cNvPr>
          <p:cNvSpPr txBox="1"/>
          <p:nvPr/>
        </p:nvSpPr>
        <p:spPr>
          <a:xfrm>
            <a:off x="2286000" y="205978"/>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Class Diagram</a:t>
            </a:r>
          </a:p>
        </p:txBody>
      </p:sp>
    </p:spTree>
    <p:extLst>
      <p:ext uri="{BB962C8B-B14F-4D97-AF65-F5344CB8AC3E}">
        <p14:creationId xmlns:p14="http://schemas.microsoft.com/office/powerpoint/2010/main" val="90215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BE8AA8-ACC6-0287-65AF-5151B0E4C9CD}"/>
              </a:ext>
            </a:extLst>
          </p:cNvPr>
          <p:cNvPicPr>
            <a:picLocks noChangeAspect="1"/>
          </p:cNvPicPr>
          <p:nvPr/>
        </p:nvPicPr>
        <p:blipFill>
          <a:blip r:embed="rId2"/>
          <a:stretch>
            <a:fillRect/>
          </a:stretch>
        </p:blipFill>
        <p:spPr>
          <a:xfrm>
            <a:off x="409573" y="871263"/>
            <a:ext cx="3464720" cy="3380386"/>
          </a:xfrm>
          <a:prstGeom prst="rect">
            <a:avLst/>
          </a:prstGeom>
        </p:spPr>
      </p:pic>
      <p:sp>
        <p:nvSpPr>
          <p:cNvPr id="4" name="Rectangle 1">
            <a:extLst>
              <a:ext uri="{FF2B5EF4-FFF2-40B4-BE49-F238E27FC236}">
                <a16:creationId xmlns:a16="http://schemas.microsoft.com/office/drawing/2014/main" id="{97ADA8F4-D43C-A667-CDF8-EFB9EE0B42C4}"/>
              </a:ext>
            </a:extLst>
          </p:cNvPr>
          <p:cNvSpPr>
            <a:spLocks noChangeArrowheads="1"/>
          </p:cNvSpPr>
          <p:nvPr/>
        </p:nvSpPr>
        <p:spPr bwMode="auto">
          <a:xfrm>
            <a:off x="5734052" y="1064254"/>
            <a:ext cx="2740818"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en-US" sz="900" b="1" dirty="0">
                <a:solidFill>
                  <a:schemeClr val="tx1"/>
                </a:solidFill>
                <a:latin typeface="Times New Roman" panose="02020603050405020304" pitchFamily="18" charset="0"/>
                <a:cs typeface="Times New Roman" panose="02020603050405020304" pitchFamily="18" charset="0"/>
              </a:rPr>
              <a:t>System Functionality: </a:t>
            </a:r>
          </a:p>
          <a:p>
            <a:pPr eaLnBrk="0" fontAlgn="base" hangingPunct="0">
              <a:spcBef>
                <a:spcPct val="0"/>
              </a:spcBef>
              <a:spcAft>
                <a:spcPct val="0"/>
              </a:spcAft>
              <a:buClrTx/>
            </a:pPr>
            <a:r>
              <a:rPr lang="en-US" altLang="en-US" sz="900" dirty="0">
                <a:solidFill>
                  <a:schemeClr val="tx1"/>
                </a:solidFill>
                <a:latin typeface="Times New Roman" panose="02020603050405020304" pitchFamily="18" charset="0"/>
                <a:cs typeface="Times New Roman" panose="02020603050405020304" pitchFamily="18" charset="0"/>
              </a:rPr>
              <a:t>This diagram highlights key functionalities, such as data cleaning, report generation, and trend analysis, emphasizing the system's role in automating sales processes.</a:t>
            </a:r>
          </a:p>
          <a:p>
            <a:pPr eaLnBrk="0" fontAlgn="base" hangingPunct="0">
              <a:spcBef>
                <a:spcPct val="0"/>
              </a:spcBef>
              <a:spcAft>
                <a:spcPct val="0"/>
              </a:spcAft>
              <a:buClrTx/>
            </a:pPr>
            <a:endParaRPr lang="en-US" altLang="en-US" sz="9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lang="en-US" sz="900" b="1" dirty="0">
                <a:solidFill>
                  <a:schemeClr val="tx1"/>
                </a:solidFill>
                <a:latin typeface="Times New Roman" panose="02020603050405020304" pitchFamily="18" charset="0"/>
                <a:cs typeface="Times New Roman" panose="02020603050405020304" pitchFamily="18" charset="0"/>
              </a:rPr>
              <a:t>Support for Decision-Making: </a:t>
            </a:r>
            <a:r>
              <a:rPr lang="en-US" sz="900" dirty="0">
                <a:solidFill>
                  <a:schemeClr val="tx1"/>
                </a:solidFill>
                <a:latin typeface="Times New Roman" panose="02020603050405020304" pitchFamily="18" charset="0"/>
                <a:cs typeface="Times New Roman" panose="02020603050405020304" pitchFamily="18" charset="0"/>
              </a:rPr>
              <a:t>Demonstrates how the system supports critical business functions like marketing strategy adjustments and inventory management based on data-driven insights. </a:t>
            </a:r>
            <a:endParaRPr lang="en-IN" sz="9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endParaRPr lang="en-US" altLang="en-US" sz="9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lang="en-US" sz="900" b="1" dirty="0">
                <a:solidFill>
                  <a:schemeClr val="tx1"/>
                </a:solidFill>
                <a:latin typeface="Times New Roman" panose="02020603050405020304" pitchFamily="18" charset="0"/>
                <a:cs typeface="Times New Roman" panose="02020603050405020304" pitchFamily="18" charset="0"/>
              </a:rPr>
              <a:t>Actor Interactions: </a:t>
            </a:r>
          </a:p>
          <a:p>
            <a:pPr eaLnBrk="0" fontAlgn="base" hangingPunct="0">
              <a:spcBef>
                <a:spcPct val="0"/>
              </a:spcBef>
              <a:spcAft>
                <a:spcPct val="0"/>
              </a:spcAft>
              <a:buClrTx/>
            </a:pPr>
            <a:r>
              <a:rPr lang="en-US" sz="900" dirty="0">
                <a:solidFill>
                  <a:schemeClr val="tx1"/>
                </a:solidFill>
                <a:latin typeface="Times New Roman" panose="02020603050405020304" pitchFamily="18" charset="0"/>
                <a:cs typeface="Times New Roman" panose="02020603050405020304" pitchFamily="18" charset="0"/>
              </a:rPr>
              <a:t>It shows how different users (data analysts, managers, and teams) interact with the system, helping to clarify responsibilities and workflows.</a:t>
            </a:r>
            <a:endParaRPr lang="en-IN" sz="9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endParaRPr lang="en-US" altLang="en-US" sz="9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lang="en-US" altLang="en-US" sz="900" b="1" dirty="0">
                <a:solidFill>
                  <a:schemeClr val="tx1"/>
                </a:solidFill>
                <a:latin typeface="Times New Roman" panose="02020603050405020304" pitchFamily="18" charset="0"/>
                <a:cs typeface="Times New Roman" panose="02020603050405020304" pitchFamily="18" charset="0"/>
              </a:rPr>
              <a:t>Why User Case?</a:t>
            </a:r>
          </a:p>
          <a:p>
            <a:pPr eaLnBrk="0" fontAlgn="base" hangingPunct="0">
              <a:spcBef>
                <a:spcPct val="0"/>
              </a:spcBef>
              <a:spcAft>
                <a:spcPct val="0"/>
              </a:spcAft>
              <a:buClrTx/>
            </a:pPr>
            <a:endParaRPr lang="en-US" altLang="en-US" sz="900" b="1" dirty="0">
              <a:solidFill>
                <a:schemeClr val="tx1"/>
              </a:solidFill>
              <a:latin typeface="Times New Roman" panose="02020603050405020304" pitchFamily="18" charset="0"/>
              <a:cs typeface="Times New Roman" panose="02020603050405020304" pitchFamily="18" charset="0"/>
            </a:endParaRPr>
          </a:p>
          <a:p>
            <a:pPr marL="171450" indent="-171450" eaLnBrk="0" fontAlgn="base" hangingPunct="0">
              <a:spcBef>
                <a:spcPct val="0"/>
              </a:spcBef>
              <a:spcAft>
                <a:spcPct val="0"/>
              </a:spcAft>
              <a:buClrTx/>
              <a:buFont typeface="Arial" panose="020B0604020202020204" pitchFamily="34" charset="0"/>
              <a:buChar char="•"/>
            </a:pPr>
            <a:r>
              <a:rPr lang="en-US" altLang="en-US" sz="900" b="1" dirty="0">
                <a:solidFill>
                  <a:schemeClr val="tx1"/>
                </a:solidFill>
                <a:latin typeface="Times New Roman" panose="02020603050405020304" pitchFamily="18" charset="0"/>
                <a:cs typeface="Times New Roman" panose="02020603050405020304" pitchFamily="18" charset="0"/>
              </a:rPr>
              <a:t>Clarifies System Functions</a:t>
            </a:r>
          </a:p>
          <a:p>
            <a:pPr marL="171450" indent="-171450" eaLnBrk="0" fontAlgn="base" hangingPunct="0">
              <a:spcBef>
                <a:spcPct val="0"/>
              </a:spcBef>
              <a:spcAft>
                <a:spcPct val="0"/>
              </a:spcAft>
              <a:buClrTx/>
              <a:buFont typeface="Arial" panose="020B0604020202020204" pitchFamily="34" charset="0"/>
              <a:buChar char="•"/>
            </a:pPr>
            <a:r>
              <a:rPr lang="en-US" altLang="en-US" sz="900" b="1" dirty="0">
                <a:solidFill>
                  <a:schemeClr val="tx1"/>
                </a:solidFill>
                <a:latin typeface="Times New Roman" panose="02020603050405020304" pitchFamily="18" charset="0"/>
                <a:cs typeface="Times New Roman" panose="02020603050405020304" pitchFamily="18" charset="0"/>
              </a:rPr>
              <a:t>Visualizes User Interactions</a:t>
            </a:r>
          </a:p>
          <a:p>
            <a:pPr eaLnBrk="0" fontAlgn="base" hangingPunct="0">
              <a:spcBef>
                <a:spcPct val="0"/>
              </a:spcBef>
              <a:spcAft>
                <a:spcPct val="0"/>
              </a:spcAft>
              <a:buClrTx/>
            </a:pPr>
            <a:endParaRPr lang="en-US" altLang="en-US" sz="900"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4BD1258-F952-09E0-BDA3-78E43397F590}"/>
              </a:ext>
            </a:extLst>
          </p:cNvPr>
          <p:cNvSpPr txBox="1"/>
          <p:nvPr/>
        </p:nvSpPr>
        <p:spPr>
          <a:xfrm>
            <a:off x="2285999" y="21920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User Case Diagram</a:t>
            </a:r>
          </a:p>
        </p:txBody>
      </p:sp>
      <p:sp>
        <p:nvSpPr>
          <p:cNvPr id="17" name="TextBox 16">
            <a:extLst>
              <a:ext uri="{FF2B5EF4-FFF2-40B4-BE49-F238E27FC236}">
                <a16:creationId xmlns:a16="http://schemas.microsoft.com/office/drawing/2014/main" id="{0B651718-8E8F-0EA6-36ED-04E0232EB05C}"/>
              </a:ext>
            </a:extLst>
          </p:cNvPr>
          <p:cNvSpPr txBox="1"/>
          <p:nvPr/>
        </p:nvSpPr>
        <p:spPr>
          <a:xfrm>
            <a:off x="2285999" y="4602348"/>
            <a:ext cx="4572000" cy="246221"/>
          </a:xfrm>
          <a:prstGeom prst="rect">
            <a:avLst/>
          </a:prstGeom>
          <a:noFill/>
        </p:spPr>
        <p:txBody>
          <a:bodyPr wrap="square">
            <a:spAutoFit/>
          </a:bodyPr>
          <a:lstStyle/>
          <a:p>
            <a:pPr algn="ctr"/>
            <a:r>
              <a:rPr lang="en-GB" sz="1000" dirty="0">
                <a:latin typeface="Times New Roman" panose="02020603050405020304" pitchFamily="18" charset="0"/>
                <a:cs typeface="Times New Roman" panose="02020603050405020304" pitchFamily="18" charset="0"/>
                <a:hlinkClick r:id="rId3"/>
              </a:rPr>
              <a:t>🔗 link for the diagram</a:t>
            </a:r>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221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7AB957-B47C-9367-06B0-2330222795C2}"/>
              </a:ext>
            </a:extLst>
          </p:cNvPr>
          <p:cNvPicPr>
            <a:picLocks noChangeAspect="1"/>
          </p:cNvPicPr>
          <p:nvPr/>
        </p:nvPicPr>
        <p:blipFill>
          <a:blip r:embed="rId2"/>
          <a:srcRect t="22272" r="53594"/>
          <a:stretch/>
        </p:blipFill>
        <p:spPr>
          <a:xfrm>
            <a:off x="1000533" y="3019131"/>
            <a:ext cx="2999967" cy="1444060"/>
          </a:xfrm>
          <a:prstGeom prst="rect">
            <a:avLst/>
          </a:prstGeom>
        </p:spPr>
      </p:pic>
      <p:sp>
        <p:nvSpPr>
          <p:cNvPr id="5" name="TextBox 4">
            <a:extLst>
              <a:ext uri="{FF2B5EF4-FFF2-40B4-BE49-F238E27FC236}">
                <a16:creationId xmlns:a16="http://schemas.microsoft.com/office/drawing/2014/main" id="{382F024C-EB40-E3DB-8936-9AE8EF66A8DD}"/>
              </a:ext>
            </a:extLst>
          </p:cNvPr>
          <p:cNvSpPr txBox="1"/>
          <p:nvPr/>
        </p:nvSpPr>
        <p:spPr>
          <a:xfrm>
            <a:off x="2286000" y="21758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Activity Diagram</a:t>
            </a:r>
          </a:p>
        </p:txBody>
      </p:sp>
      <p:sp>
        <p:nvSpPr>
          <p:cNvPr id="6" name="Rectangle 1">
            <a:extLst>
              <a:ext uri="{FF2B5EF4-FFF2-40B4-BE49-F238E27FC236}">
                <a16:creationId xmlns:a16="http://schemas.microsoft.com/office/drawing/2014/main" id="{CBF7454C-5419-030D-5971-FFB953F719CE}"/>
              </a:ext>
            </a:extLst>
          </p:cNvPr>
          <p:cNvSpPr>
            <a:spLocks noChangeArrowheads="1"/>
          </p:cNvSpPr>
          <p:nvPr/>
        </p:nvSpPr>
        <p:spPr bwMode="auto">
          <a:xfrm>
            <a:off x="5143502" y="3024237"/>
            <a:ext cx="3736181"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en-US" sz="800" b="1" dirty="0">
                <a:solidFill>
                  <a:schemeClr val="bg1"/>
                </a:solidFill>
                <a:latin typeface="Times New Roman" panose="02020603050405020304" pitchFamily="18" charset="0"/>
                <a:cs typeface="Times New Roman" panose="02020603050405020304" pitchFamily="18" charset="0"/>
              </a:rPr>
              <a:t>Why Activity Diagram?</a:t>
            </a:r>
          </a:p>
          <a:p>
            <a:pPr eaLnBrk="0" fontAlgn="base" hangingPunct="0">
              <a:spcBef>
                <a:spcPct val="0"/>
              </a:spcBef>
              <a:spcAft>
                <a:spcPct val="0"/>
              </a:spcAft>
              <a:buClrTx/>
            </a:pPr>
            <a:endParaRPr lang="en-US" altLang="en-US" sz="800" b="1" dirty="0">
              <a:solidFill>
                <a:schemeClr val="bg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FontTx/>
              <a:buChar char="•"/>
            </a:pPr>
            <a:r>
              <a:rPr lang="en-US" altLang="en-US" sz="800" b="1" dirty="0">
                <a:solidFill>
                  <a:schemeClr val="bg1"/>
                </a:solidFill>
                <a:latin typeface="Times New Roman" panose="02020603050405020304" pitchFamily="18" charset="0"/>
                <a:cs typeface="Times New Roman" panose="02020603050405020304" pitchFamily="18" charset="0"/>
              </a:rPr>
              <a:t>Shows Sales Workflow: </a:t>
            </a:r>
          </a:p>
          <a:p>
            <a:pPr eaLnBrk="0" fontAlgn="base" hangingPunct="0">
              <a:spcBef>
                <a:spcPct val="0"/>
              </a:spcBef>
              <a:spcAft>
                <a:spcPct val="0"/>
              </a:spcAft>
              <a:buClrTx/>
            </a:pPr>
            <a:r>
              <a:rPr lang="en-US" altLang="en-US" sz="800" dirty="0">
                <a:solidFill>
                  <a:schemeClr val="bg1"/>
                </a:solidFill>
                <a:latin typeface="Times New Roman" panose="02020603050405020304" pitchFamily="18" charset="0"/>
                <a:cs typeface="Times New Roman" panose="02020603050405020304" pitchFamily="18" charset="0"/>
              </a:rPr>
              <a:t>It maps the process of inputting, cleaning, analyzing, and reporting sales data step by step.</a:t>
            </a:r>
          </a:p>
          <a:p>
            <a:pPr eaLnBrk="0" fontAlgn="base" hangingPunct="0">
              <a:spcBef>
                <a:spcPct val="0"/>
              </a:spcBef>
              <a:spcAft>
                <a:spcPct val="0"/>
              </a:spcAft>
              <a:buClrTx/>
              <a:buFontTx/>
              <a:buChar char="•"/>
            </a:pPr>
            <a:r>
              <a:rPr lang="en-US" altLang="en-US" sz="800" b="1" dirty="0">
                <a:solidFill>
                  <a:schemeClr val="bg1"/>
                </a:solidFill>
                <a:latin typeface="Times New Roman" panose="02020603050405020304" pitchFamily="18" charset="0"/>
                <a:cs typeface="Times New Roman" panose="02020603050405020304" pitchFamily="18" charset="0"/>
              </a:rPr>
              <a:t>Helps Automate: </a:t>
            </a:r>
          </a:p>
          <a:p>
            <a:pPr eaLnBrk="0" fontAlgn="base" hangingPunct="0">
              <a:spcBef>
                <a:spcPct val="0"/>
              </a:spcBef>
              <a:spcAft>
                <a:spcPct val="0"/>
              </a:spcAft>
              <a:buClrTx/>
            </a:pPr>
            <a:r>
              <a:rPr lang="en-US" altLang="en-US" sz="800" dirty="0">
                <a:solidFill>
                  <a:schemeClr val="bg1"/>
                </a:solidFill>
                <a:latin typeface="Times New Roman" panose="02020603050405020304" pitchFamily="18" charset="0"/>
                <a:cs typeface="Times New Roman" panose="02020603050405020304" pitchFamily="18" charset="0"/>
              </a:rPr>
              <a:t>Identifies what tasks can be automated, making your Automated Sales System more efficient.</a:t>
            </a:r>
          </a:p>
          <a:p>
            <a:pPr eaLnBrk="0" fontAlgn="base" hangingPunct="0">
              <a:spcBef>
                <a:spcPct val="0"/>
              </a:spcBef>
              <a:spcAft>
                <a:spcPct val="0"/>
              </a:spcAft>
              <a:buClrTx/>
              <a:buFontTx/>
              <a:buChar char="•"/>
            </a:pPr>
            <a:r>
              <a:rPr lang="en-US" altLang="en-US" sz="800" b="1" dirty="0">
                <a:solidFill>
                  <a:schemeClr val="bg1"/>
                </a:solidFill>
                <a:latin typeface="Times New Roman" panose="02020603050405020304" pitchFamily="18" charset="0"/>
                <a:cs typeface="Times New Roman" panose="02020603050405020304" pitchFamily="18" charset="0"/>
              </a:rPr>
              <a:t>Streamlines Interaction: </a:t>
            </a:r>
          </a:p>
          <a:p>
            <a:pPr eaLnBrk="0" fontAlgn="base" hangingPunct="0">
              <a:spcBef>
                <a:spcPct val="0"/>
              </a:spcBef>
              <a:spcAft>
                <a:spcPct val="0"/>
              </a:spcAft>
              <a:buClrTx/>
            </a:pPr>
            <a:r>
              <a:rPr lang="en-US" altLang="en-US" sz="800" dirty="0">
                <a:solidFill>
                  <a:schemeClr val="bg1"/>
                </a:solidFill>
                <a:latin typeface="Times New Roman" panose="02020603050405020304" pitchFamily="18" charset="0"/>
                <a:cs typeface="Times New Roman" panose="02020603050405020304" pitchFamily="18" charset="0"/>
              </a:rPr>
              <a:t>Reveals how users like analysts, managers, and the system interact, helping you find bottlenecks or areas for improvement.</a:t>
            </a:r>
          </a:p>
        </p:txBody>
      </p:sp>
      <p:sp>
        <p:nvSpPr>
          <p:cNvPr id="8" name="TextBox 7">
            <a:extLst>
              <a:ext uri="{FF2B5EF4-FFF2-40B4-BE49-F238E27FC236}">
                <a16:creationId xmlns:a16="http://schemas.microsoft.com/office/drawing/2014/main" id="{0C37F6D0-2990-7BA1-AA81-2005D7876223}"/>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D7FFD4A-D609-7CED-BD01-906EBDBD514F}"/>
              </a:ext>
            </a:extLst>
          </p:cNvPr>
          <p:cNvPicPr>
            <a:picLocks noChangeAspect="1"/>
          </p:cNvPicPr>
          <p:nvPr/>
        </p:nvPicPr>
        <p:blipFill>
          <a:blip r:embed="rId4"/>
          <a:srcRect t="38076"/>
          <a:stretch/>
        </p:blipFill>
        <p:spPr>
          <a:xfrm>
            <a:off x="382190" y="747378"/>
            <a:ext cx="8379620" cy="2085975"/>
          </a:xfrm>
          <a:prstGeom prst="rect">
            <a:avLst/>
          </a:prstGeom>
        </p:spPr>
      </p:pic>
    </p:spTree>
    <p:extLst>
      <p:ext uri="{BB962C8B-B14F-4D97-AF65-F5344CB8AC3E}">
        <p14:creationId xmlns:p14="http://schemas.microsoft.com/office/powerpoint/2010/main" val="4017810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8D1EBAC-E6B6-A8C1-9220-4AAD762D8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433" y="709612"/>
            <a:ext cx="5043133" cy="372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066D06-0B38-3CE6-D38E-540E769E4959}"/>
              </a:ext>
            </a:extLst>
          </p:cNvPr>
          <p:cNvSpPr txBox="1"/>
          <p:nvPr/>
        </p:nvSpPr>
        <p:spPr>
          <a:xfrm>
            <a:off x="2285999" y="21920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Sequence Diagram</a:t>
            </a:r>
          </a:p>
        </p:txBody>
      </p:sp>
      <p:sp>
        <p:nvSpPr>
          <p:cNvPr id="3" name="TextBox 2">
            <a:extLst>
              <a:ext uri="{FF2B5EF4-FFF2-40B4-BE49-F238E27FC236}">
                <a16:creationId xmlns:a16="http://schemas.microsoft.com/office/drawing/2014/main" id="{343DA660-0123-C701-9A07-29CA326BD749}"/>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390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1920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 State Machine Diagram</a:t>
            </a:r>
          </a:p>
        </p:txBody>
      </p:sp>
      <p:pic>
        <p:nvPicPr>
          <p:cNvPr id="4098" name="Picture 2">
            <a:extLst>
              <a:ext uri="{FF2B5EF4-FFF2-40B4-BE49-F238E27FC236}">
                <a16:creationId xmlns:a16="http://schemas.microsoft.com/office/drawing/2014/main" id="{94943BB6-73C7-F3A4-BD77-77D680C0F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3113"/>
            <a:ext cx="9144000" cy="10556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FE5D6F-EAA9-AFAA-C4D3-0D89C5AE0787}"/>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424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1920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Object Diagram</a:t>
            </a:r>
          </a:p>
        </p:txBody>
      </p:sp>
      <p:sp>
        <p:nvSpPr>
          <p:cNvPr id="4" name="TextBox 3">
            <a:extLst>
              <a:ext uri="{FF2B5EF4-FFF2-40B4-BE49-F238E27FC236}">
                <a16:creationId xmlns:a16="http://schemas.microsoft.com/office/drawing/2014/main" id="{060EE77D-76DE-B31C-4335-2219F6DCE8FB}"/>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2"/>
              </a:rPr>
              <a:t>🔗 link for the diagram</a:t>
            </a:r>
            <a:endParaRPr lang="en-IN" sz="1100" dirty="0">
              <a:latin typeface="Times New Roman" panose="02020603050405020304" pitchFamily="18" charset="0"/>
              <a:cs typeface="Times New Roman" panose="02020603050405020304" pitchFamily="18" charset="0"/>
            </a:endParaRPr>
          </a:p>
        </p:txBody>
      </p:sp>
      <p:pic>
        <p:nvPicPr>
          <p:cNvPr id="5124" name="Picture 4" descr="A black background with white squares&#10;&#10;Description automatically generated">
            <a:extLst>
              <a:ext uri="{FF2B5EF4-FFF2-40B4-BE49-F238E27FC236}">
                <a16:creationId xmlns:a16="http://schemas.microsoft.com/office/drawing/2014/main" id="{46232F17-4C10-FBDF-655D-B67C50D0D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731" y="770153"/>
            <a:ext cx="4798536" cy="2758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A5EFCE-74F6-4F8F-CBD7-675369662AD8}"/>
              </a:ext>
            </a:extLst>
          </p:cNvPr>
          <p:cNvSpPr txBox="1"/>
          <p:nvPr/>
        </p:nvSpPr>
        <p:spPr>
          <a:xfrm>
            <a:off x="1144031" y="3771887"/>
            <a:ext cx="6855936" cy="461665"/>
          </a:xfrm>
          <a:prstGeom prst="rect">
            <a:avLst/>
          </a:prstGeom>
          <a:noFill/>
        </p:spPr>
        <p:txBody>
          <a:bodyPr wrap="square">
            <a:spAutoFit/>
          </a:bodyPr>
          <a:lstStyle/>
          <a:p>
            <a:pPr marL="171450" indent="-171450">
              <a:buFont typeface="Arial" panose="020B0604020202020204" pitchFamily="34" charset="0"/>
              <a:buChar char="•"/>
            </a:pPr>
            <a:r>
              <a:rPr lang="en-GB" sz="800" dirty="0">
                <a:solidFill>
                  <a:schemeClr val="bg1"/>
                </a:solidFill>
                <a:latin typeface="Times New Roman" panose="02020603050405020304" pitchFamily="18" charset="0"/>
                <a:cs typeface="Times New Roman" panose="02020603050405020304" pitchFamily="18" charset="0"/>
              </a:rPr>
              <a:t>Object Diagram shows real instances of objects and their relationships at a particular moment in a system. </a:t>
            </a:r>
          </a:p>
          <a:p>
            <a:pPr marL="171450" indent="-171450">
              <a:buFont typeface="Arial" panose="020B0604020202020204" pitchFamily="34" charset="0"/>
              <a:buChar char="•"/>
            </a:pPr>
            <a:r>
              <a:rPr lang="en-GB" sz="800" dirty="0">
                <a:solidFill>
                  <a:schemeClr val="bg1"/>
                </a:solidFill>
                <a:latin typeface="Times New Roman" panose="02020603050405020304" pitchFamily="18" charset="0"/>
                <a:cs typeface="Times New Roman" panose="02020603050405020304" pitchFamily="18" charset="0"/>
              </a:rPr>
              <a:t>It represents specific data or states for each object, like a customer placing an order for a product. </a:t>
            </a:r>
          </a:p>
          <a:p>
            <a:pPr marL="171450" indent="-171450">
              <a:buFont typeface="Arial" panose="020B0604020202020204" pitchFamily="34" charset="0"/>
              <a:buChar char="•"/>
            </a:pPr>
            <a:r>
              <a:rPr lang="en-GB" sz="800" dirty="0">
                <a:solidFill>
                  <a:schemeClr val="bg1"/>
                </a:solidFill>
                <a:latin typeface="Times New Roman" panose="02020603050405020304" pitchFamily="18" charset="0"/>
                <a:cs typeface="Times New Roman" panose="02020603050405020304" pitchFamily="18" charset="0"/>
              </a:rPr>
              <a:t>The diagram helps visualize how these objects interact in a particular scenario, such as sales data being processed for insights and inventory management.  ​</a:t>
            </a:r>
            <a:endParaRPr lang="en-IN" sz="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35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1920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Component Diagram</a:t>
            </a:r>
          </a:p>
        </p:txBody>
      </p:sp>
      <p:pic>
        <p:nvPicPr>
          <p:cNvPr id="6146" name="Picture 2">
            <a:extLst>
              <a:ext uri="{FF2B5EF4-FFF2-40B4-BE49-F238E27FC236}">
                <a16:creationId xmlns:a16="http://schemas.microsoft.com/office/drawing/2014/main" id="{A31B2887-0F03-4601-44A2-2A7FD6F82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34" y="753936"/>
            <a:ext cx="2757487" cy="3635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81E62E-1A33-1657-C0C7-CA8355F6744C}"/>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D1580F-285E-AD21-1D71-2E62E808CB7B}"/>
              </a:ext>
            </a:extLst>
          </p:cNvPr>
          <p:cNvSpPr txBox="1"/>
          <p:nvPr/>
        </p:nvSpPr>
        <p:spPr>
          <a:xfrm>
            <a:off x="4846320" y="1932368"/>
            <a:ext cx="3185160" cy="1077218"/>
          </a:xfrm>
          <a:prstGeom prst="rect">
            <a:avLst/>
          </a:prstGeom>
          <a:noFill/>
        </p:spPr>
        <p:txBody>
          <a:bodyPr wrap="square">
            <a:spAutoFit/>
          </a:bodyPr>
          <a:lstStyle/>
          <a:p>
            <a:pPr marL="171450" indent="-171450">
              <a:buFont typeface="Arial" panose="020B0604020202020204" pitchFamily="34" charset="0"/>
              <a:buChar char="•"/>
            </a:pPr>
            <a:r>
              <a:rPr lang="en-GB" sz="800" dirty="0">
                <a:solidFill>
                  <a:schemeClr val="bg1"/>
                </a:solidFill>
                <a:latin typeface="Times New Roman" panose="02020603050405020304" pitchFamily="18" charset="0"/>
                <a:cs typeface="Times New Roman" panose="02020603050405020304" pitchFamily="18" charset="0"/>
              </a:rPr>
              <a:t>A Component Diagram in UML represents the physical components of a system and how they interact or are organized. </a:t>
            </a:r>
          </a:p>
          <a:p>
            <a:pPr marL="171450" indent="-171450">
              <a:buFont typeface="Arial" panose="020B0604020202020204" pitchFamily="34" charset="0"/>
              <a:buChar char="•"/>
            </a:pPr>
            <a:r>
              <a:rPr lang="en-GB" sz="800" dirty="0">
                <a:solidFill>
                  <a:schemeClr val="bg1"/>
                </a:solidFill>
                <a:latin typeface="Times New Roman" panose="02020603050405020304" pitchFamily="18" charset="0"/>
                <a:cs typeface="Times New Roman" panose="02020603050405020304" pitchFamily="18" charset="0"/>
              </a:rPr>
              <a:t>It shows the structure of the system by depicting its software components, such as modules, libraries, and services, and how these components are connected or communicate. </a:t>
            </a:r>
          </a:p>
          <a:p>
            <a:pPr marL="171450" indent="-171450">
              <a:buFont typeface="Arial" panose="020B0604020202020204" pitchFamily="34" charset="0"/>
              <a:buChar char="•"/>
            </a:pPr>
            <a:r>
              <a:rPr lang="en-GB" sz="800" dirty="0">
                <a:solidFill>
                  <a:schemeClr val="bg1"/>
                </a:solidFill>
                <a:latin typeface="Times New Roman" panose="02020603050405020304" pitchFamily="18" charset="0"/>
                <a:cs typeface="Times New Roman" panose="02020603050405020304" pitchFamily="18" charset="0"/>
              </a:rPr>
              <a:t>Component diagrams are used to model the high-level architecture of the system, focusing on how the system is divided into parts and how those parts work together to deliver functionality.​</a:t>
            </a:r>
            <a:endParaRPr lang="en-IN" sz="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964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1920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Deployment Diagram</a:t>
            </a:r>
          </a:p>
        </p:txBody>
      </p:sp>
      <p:pic>
        <p:nvPicPr>
          <p:cNvPr id="7170" name="Picture 2">
            <a:extLst>
              <a:ext uri="{FF2B5EF4-FFF2-40B4-BE49-F238E27FC236}">
                <a16:creationId xmlns:a16="http://schemas.microsoft.com/office/drawing/2014/main" id="{C60E71EE-9C40-8CAE-F95F-AD231C155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544"/>
            <a:ext cx="9144000" cy="9350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3E7E0E-75A4-8A16-C659-704675B8760F}"/>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pic>
        <p:nvPicPr>
          <p:cNvPr id="7172" name="Picture 4" descr="A diagram of a software server&#10;&#10;Description automatically generated">
            <a:extLst>
              <a:ext uri="{FF2B5EF4-FFF2-40B4-BE49-F238E27FC236}">
                <a16:creationId xmlns:a16="http://schemas.microsoft.com/office/drawing/2014/main" id="{921A1AA0-6747-71B5-DA76-483E69C9D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137"/>
            <a:ext cx="2748951" cy="2699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9">
            <a:extLst>
              <a:ext uri="{FF2B5EF4-FFF2-40B4-BE49-F238E27FC236}">
                <a16:creationId xmlns:a16="http://schemas.microsoft.com/office/drawing/2014/main" id="{EF7A242B-9003-A752-A858-B999747816EE}"/>
              </a:ext>
            </a:extLst>
          </p:cNvPr>
          <p:cNvSpPr txBox="1"/>
          <p:nvPr/>
        </p:nvSpPr>
        <p:spPr>
          <a:xfrm>
            <a:off x="3390443" y="2727532"/>
            <a:ext cx="48677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eaLnBrk="0" fontAlgn="base" hangingPunct="0">
              <a:spcBef>
                <a:spcPct val="0"/>
              </a:spcBef>
              <a:spcAft>
                <a:spcPct val="0"/>
              </a:spcAft>
              <a:buClrTx/>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The Deployment Diagram for the Sales Data Flow system shows how various components interact in a physical environment. </a:t>
            </a:r>
          </a:p>
          <a:p>
            <a:pPr marL="171450" indent="-171450" eaLnBrk="0" fontAlgn="base" hangingPunct="0">
              <a:spcBef>
                <a:spcPct val="0"/>
              </a:spcBef>
              <a:spcAft>
                <a:spcPct val="0"/>
              </a:spcAft>
              <a:buClrTx/>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Client devices send requests through a Nginx Load Balancer, which forwards them to Apache Web Servers. </a:t>
            </a:r>
          </a:p>
          <a:p>
            <a:pPr marL="171450" indent="-171450" eaLnBrk="0" fontAlgn="base" hangingPunct="0">
              <a:spcBef>
                <a:spcPct val="0"/>
              </a:spcBef>
              <a:spcAft>
                <a:spcPct val="0"/>
              </a:spcAft>
              <a:buClrTx/>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These servers process business logic via Application Servers and interact with MySQL Database Servers for data storage. </a:t>
            </a:r>
          </a:p>
          <a:p>
            <a:pPr marL="171450" indent="-171450" eaLnBrk="0" fontAlgn="base" hangingPunct="0">
              <a:spcBef>
                <a:spcPct val="0"/>
              </a:spcBef>
              <a:spcAft>
                <a:spcPct val="0"/>
              </a:spcAft>
              <a:buClrTx/>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The architecture ensures efficient load balancing, data processing, and high availability.</a:t>
            </a:r>
          </a:p>
        </p:txBody>
      </p:sp>
    </p:spTree>
    <p:extLst>
      <p:ext uri="{BB962C8B-B14F-4D97-AF65-F5344CB8AC3E}">
        <p14:creationId xmlns:p14="http://schemas.microsoft.com/office/powerpoint/2010/main" val="400943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562B-5A87-E1FC-47D6-7256169E2455}"/>
              </a:ext>
            </a:extLst>
          </p:cNvPr>
          <p:cNvSpPr>
            <a:spLocks noGrp="1"/>
          </p:cNvSpPr>
          <p:nvPr>
            <p:ph type="title"/>
          </p:nvPr>
        </p:nvSpPr>
        <p:spPr>
          <a:xfrm>
            <a:off x="3660753" y="338704"/>
            <a:ext cx="1822494" cy="609659"/>
          </a:xfrm>
        </p:spPr>
        <p:txBody>
          <a:bodyPr>
            <a:normAutofit/>
          </a:bodyPr>
          <a:lstStyle/>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Abstract</a:t>
            </a:r>
          </a:p>
        </p:txBody>
      </p:sp>
      <p:sp>
        <p:nvSpPr>
          <p:cNvPr id="17" name="Content Placeholder 2">
            <a:extLst>
              <a:ext uri="{FF2B5EF4-FFF2-40B4-BE49-F238E27FC236}">
                <a16:creationId xmlns:a16="http://schemas.microsoft.com/office/drawing/2014/main" id="{5024CE47-1A40-EB30-1E4A-41FC81B826E0}"/>
              </a:ext>
            </a:extLst>
          </p:cNvPr>
          <p:cNvSpPr>
            <a:spLocks noGrp="1"/>
          </p:cNvSpPr>
          <p:nvPr>
            <p:ph idx="1"/>
          </p:nvPr>
        </p:nvSpPr>
        <p:spPr>
          <a:xfrm>
            <a:off x="0" y="443509"/>
            <a:ext cx="9144000" cy="4189214"/>
          </a:xfrm>
        </p:spPr>
        <p:txBody>
          <a:bodyPr spcFirstLastPara="1" vert="horz" wrap="square" lIns="68580" tIns="34290" rIns="68580" bIns="34290" rtlCol="0" anchor="ctr" anchorCtr="0">
            <a:normAutofit/>
          </a:bodyPr>
          <a:lstStyle/>
          <a:p>
            <a:pPr marL="139700" indent="0">
              <a:buNone/>
            </a:pPr>
            <a:r>
              <a:rPr lang="en-US" sz="1350" dirty="0">
                <a:latin typeface="Times New Roman"/>
                <a:ea typeface="+mn-lt"/>
                <a:cs typeface="Times New Roman"/>
              </a:rPr>
              <a:t>Overall, the </a:t>
            </a:r>
            <a:r>
              <a:rPr lang="en-US" sz="1350" dirty="0" err="1">
                <a:latin typeface="Times New Roman"/>
                <a:ea typeface="+mn-lt"/>
                <a:cs typeface="Times New Roman"/>
              </a:rPr>
              <a:t>DataFlow</a:t>
            </a:r>
            <a:r>
              <a:rPr lang="en-US" sz="1350" dirty="0">
                <a:latin typeface="Times New Roman"/>
                <a:ea typeface="+mn-lt"/>
                <a:cs typeface="Times New Roman"/>
              </a:rPr>
              <a:t> Nexus represents a strategic approach to data management, focusing on the seamless, secure, and efficient flow of data across an organization's digital landscape.</a:t>
            </a:r>
          </a:p>
          <a:p>
            <a:pPr marL="0" indent="0">
              <a:buNone/>
            </a:pPr>
            <a:r>
              <a:rPr lang="en-US" sz="1350" dirty="0">
                <a:latin typeface="Times New Roman"/>
                <a:cs typeface="Times New Roman"/>
              </a:rPr>
              <a:t>Some key features include:</a:t>
            </a:r>
          </a:p>
          <a:p>
            <a:pPr marL="139700" indent="0">
              <a:buNone/>
            </a:pPr>
            <a:r>
              <a:rPr lang="en-US" sz="1350" dirty="0">
                <a:latin typeface="Times New Roman"/>
                <a:ea typeface="+mn-lt"/>
                <a:cs typeface="Times New Roman"/>
              </a:rPr>
              <a:t>1.</a:t>
            </a:r>
            <a:r>
              <a:rPr lang="en-US" sz="1350" b="1" dirty="0">
                <a:latin typeface="Times New Roman"/>
                <a:ea typeface="+mn-lt"/>
                <a:cs typeface="Times New Roman"/>
              </a:rPr>
              <a:t> Scalability</a:t>
            </a:r>
            <a:r>
              <a:rPr lang="en-US" sz="1350" dirty="0">
                <a:latin typeface="Times New Roman"/>
                <a:ea typeface="+mn-lt"/>
                <a:cs typeface="Times New Roman"/>
              </a:rPr>
              <a:t>: It can handle vast amounts of data, scaling horizontally across multiple nodes to accommodate growing data volumes.   </a:t>
            </a:r>
            <a:endParaRPr lang="en-US" sz="1350" dirty="0">
              <a:latin typeface="Times New Roman"/>
              <a:cs typeface="Times New Roman"/>
            </a:endParaRPr>
          </a:p>
          <a:p>
            <a:pPr marL="139700" indent="0">
              <a:buNone/>
            </a:pPr>
            <a:r>
              <a:rPr lang="en-US" sz="1350" dirty="0">
                <a:latin typeface="Times New Roman"/>
                <a:ea typeface="+mn-lt"/>
                <a:cs typeface="Times New Roman"/>
              </a:rPr>
              <a:t>2. </a:t>
            </a:r>
            <a:r>
              <a:rPr lang="en-US" sz="1350" b="1" dirty="0">
                <a:latin typeface="Times New Roman"/>
                <a:ea typeface="+mn-lt"/>
                <a:cs typeface="Times New Roman"/>
              </a:rPr>
              <a:t>Real-Time Processing</a:t>
            </a:r>
            <a:r>
              <a:rPr lang="en-US" sz="1350" dirty="0">
                <a:latin typeface="Times New Roman"/>
                <a:ea typeface="+mn-lt"/>
                <a:cs typeface="Times New Roman"/>
              </a:rPr>
              <a:t>: The framework supports real-time data ingestion and processing, allowing organizations to make decisions based on the most current data available.</a:t>
            </a:r>
            <a:endParaRPr lang="en-US" sz="1350" dirty="0">
              <a:latin typeface="Times New Roman"/>
              <a:cs typeface="Times New Roman"/>
            </a:endParaRPr>
          </a:p>
          <a:p>
            <a:pPr marL="139700" indent="0">
              <a:buNone/>
            </a:pPr>
            <a:r>
              <a:rPr lang="en-US" sz="1350" dirty="0">
                <a:latin typeface="Times New Roman"/>
                <a:ea typeface="+mn-lt"/>
                <a:cs typeface="Times New Roman"/>
              </a:rPr>
              <a:t>3.</a:t>
            </a:r>
            <a:r>
              <a:rPr lang="en-US" sz="1350" b="1" dirty="0">
                <a:latin typeface="Times New Roman"/>
                <a:ea typeface="+mn-lt"/>
                <a:cs typeface="Times New Roman"/>
              </a:rPr>
              <a:t> Data Integration</a:t>
            </a:r>
            <a:r>
              <a:rPr lang="en-US" sz="1350" dirty="0">
                <a:latin typeface="Times New Roman"/>
                <a:ea typeface="+mn-lt"/>
                <a:cs typeface="Times New Roman"/>
              </a:rPr>
              <a:t>: It connects diverse data sources, ensuring that data is in sync across the organization.</a:t>
            </a:r>
            <a:endParaRPr lang="en-US" sz="1350" dirty="0">
              <a:latin typeface="Times New Roman"/>
              <a:cs typeface="Times New Roman"/>
            </a:endParaRPr>
          </a:p>
          <a:p>
            <a:pPr marL="139700" indent="0">
              <a:buNone/>
            </a:pPr>
            <a:r>
              <a:rPr lang="en-US" sz="1350" dirty="0">
                <a:latin typeface="Times New Roman"/>
                <a:ea typeface="+mn-lt"/>
                <a:cs typeface="Times New Roman"/>
              </a:rPr>
              <a:t>4. </a:t>
            </a:r>
            <a:r>
              <a:rPr lang="en-US" sz="1350" b="1" dirty="0">
                <a:latin typeface="Times New Roman"/>
                <a:ea typeface="+mn-lt"/>
                <a:cs typeface="Times New Roman"/>
              </a:rPr>
              <a:t>Security and Compliance</a:t>
            </a:r>
            <a:r>
              <a:rPr lang="en-US" sz="1350" dirty="0">
                <a:latin typeface="Times New Roman"/>
                <a:ea typeface="+mn-lt"/>
                <a:cs typeface="Times New Roman"/>
              </a:rPr>
              <a:t>: The </a:t>
            </a:r>
            <a:r>
              <a:rPr lang="en-US" sz="1350" dirty="0" err="1">
                <a:latin typeface="Times New Roman"/>
                <a:ea typeface="+mn-lt"/>
                <a:cs typeface="Times New Roman"/>
              </a:rPr>
              <a:t>DataFlow</a:t>
            </a:r>
            <a:r>
              <a:rPr lang="en-US" sz="1350" dirty="0">
                <a:latin typeface="Times New Roman"/>
                <a:ea typeface="+mn-lt"/>
                <a:cs typeface="Times New Roman"/>
              </a:rPr>
              <a:t> Nexus is designed with robust security protocols to protect data integrity and ensure compliance with regulatory requirements.</a:t>
            </a:r>
            <a:endParaRPr lang="en-US" sz="1350" dirty="0">
              <a:latin typeface="Times New Roman"/>
              <a:cs typeface="Times New Roman"/>
            </a:endParaRPr>
          </a:p>
        </p:txBody>
      </p:sp>
    </p:spTree>
    <p:extLst>
      <p:ext uri="{BB962C8B-B14F-4D97-AF65-F5344CB8AC3E}">
        <p14:creationId xmlns:p14="http://schemas.microsoft.com/office/powerpoint/2010/main" val="77359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33493"/>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Collaboration Diagram</a:t>
            </a:r>
          </a:p>
        </p:txBody>
      </p:sp>
      <p:pic>
        <p:nvPicPr>
          <p:cNvPr id="8194" name="Picture 2">
            <a:extLst>
              <a:ext uri="{FF2B5EF4-FFF2-40B4-BE49-F238E27FC236}">
                <a16:creationId xmlns:a16="http://schemas.microsoft.com/office/drawing/2014/main" id="{67B0E683-6294-E535-4844-C642A196A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13" y="705801"/>
            <a:ext cx="4443424" cy="25822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232C74-28F1-D62D-9D41-8D4A18BC0754}"/>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pic>
        <p:nvPicPr>
          <p:cNvPr id="8196" name="Picture 4" descr="A screenshot of a computer&#10;&#10;Description automatically generated">
            <a:extLst>
              <a:ext uri="{FF2B5EF4-FFF2-40B4-BE49-F238E27FC236}">
                <a16:creationId xmlns:a16="http://schemas.microsoft.com/office/drawing/2014/main" id="{554D3B5B-4AFF-9B40-3EE8-7B3FF22EE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232" y="705801"/>
            <a:ext cx="2888455" cy="25916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A86DD2-B429-3DEE-1633-490BA4ABF015}"/>
              </a:ext>
            </a:extLst>
          </p:cNvPr>
          <p:cNvSpPr txBox="1"/>
          <p:nvPr/>
        </p:nvSpPr>
        <p:spPr>
          <a:xfrm>
            <a:off x="314313" y="3649218"/>
            <a:ext cx="8515374" cy="584775"/>
          </a:xfrm>
          <a:prstGeom prst="rect">
            <a:avLst/>
          </a:prstGeom>
          <a:noFill/>
        </p:spPr>
        <p:txBody>
          <a:bodyPr wrap="square">
            <a:spAutoFit/>
          </a:bodyPr>
          <a:lstStyle/>
          <a:p>
            <a:pPr marL="171450" indent="-171450" fontAlgn="base">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The Collaboration Diagram highlights how objects in the Sales Data Flow system communicate.</a:t>
            </a:r>
          </a:p>
          <a:p>
            <a:pPr marL="171450" indent="-171450" fontAlgn="base">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The Sales Data Analysis Object fetches data from the Database Server Object and sends the results to the Sales Data Visualization Object for display. </a:t>
            </a:r>
          </a:p>
          <a:p>
            <a:pPr marL="171450" indent="-171450" fontAlgn="base">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Users interact through the User Interaction Object, sending requests and receiving updates on the visualized sales data. </a:t>
            </a:r>
          </a:p>
          <a:p>
            <a:pPr marL="171450" indent="-171450" fontAlgn="base">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This diagram shows the sequential flow of data between system objects.​</a:t>
            </a:r>
          </a:p>
        </p:txBody>
      </p:sp>
    </p:spTree>
    <p:extLst>
      <p:ext uri="{BB962C8B-B14F-4D97-AF65-F5344CB8AC3E}">
        <p14:creationId xmlns:p14="http://schemas.microsoft.com/office/powerpoint/2010/main" val="169976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83DE0-DD92-9A70-2845-33651B31A813}"/>
              </a:ext>
            </a:extLst>
          </p:cNvPr>
          <p:cNvSpPr txBox="1"/>
          <p:nvPr/>
        </p:nvSpPr>
        <p:spPr>
          <a:xfrm>
            <a:off x="624180" y="1356195"/>
            <a:ext cx="79039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bg1"/>
                </a:solidFill>
                <a:latin typeface="Times New Roman" panose="02020603050405020304" pitchFamily="18" charset="0"/>
                <a:cs typeface="Times New Roman" panose="02020603050405020304" pitchFamily="18" charset="0"/>
              </a:rPr>
              <a:t>A Data Flow Diagram (DFD) visually represents how data moves through a system. It illustrates the sources and destinations of data, processes that transform it, and data storage. DFDs use standardized symbols: circles for processes, arrows for data flows, open-ended rectangles for data stores, and rectangles for external entities. They help identify data requirements, improve understanding of systems, and communicate how processes interconnect.</a:t>
            </a:r>
          </a:p>
        </p:txBody>
      </p:sp>
      <p:sp>
        <p:nvSpPr>
          <p:cNvPr id="3" name="TextBox 2">
            <a:extLst>
              <a:ext uri="{FF2B5EF4-FFF2-40B4-BE49-F238E27FC236}">
                <a16:creationId xmlns:a16="http://schemas.microsoft.com/office/drawing/2014/main" id="{4A3CDC82-2551-2244-F662-60586A2B1C66}"/>
              </a:ext>
            </a:extLst>
          </p:cNvPr>
          <p:cNvSpPr txBox="1"/>
          <p:nvPr/>
        </p:nvSpPr>
        <p:spPr>
          <a:xfrm>
            <a:off x="864735" y="540051"/>
            <a:ext cx="68141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latin typeface="Times New Roman" panose="02020603050405020304" pitchFamily="18" charset="0"/>
                <a:cs typeface="Times New Roman" panose="02020603050405020304" pitchFamily="18" charset="0"/>
              </a:rPr>
              <a:t>DATA FLOW DIAGRAMS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0741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any&#10;&#10;Description automatically generated">
            <a:extLst>
              <a:ext uri="{FF2B5EF4-FFF2-40B4-BE49-F238E27FC236}">
                <a16:creationId xmlns:a16="http://schemas.microsoft.com/office/drawing/2014/main" id="{47086982-1CEB-383B-F3A0-4DBBB4DF8236}"/>
              </a:ext>
            </a:extLst>
          </p:cNvPr>
          <p:cNvPicPr>
            <a:picLocks noChangeAspect="1"/>
          </p:cNvPicPr>
          <p:nvPr/>
        </p:nvPicPr>
        <p:blipFill>
          <a:blip r:embed="rId2"/>
          <a:stretch>
            <a:fillRect/>
          </a:stretch>
        </p:blipFill>
        <p:spPr>
          <a:xfrm>
            <a:off x="3664656" y="54060"/>
            <a:ext cx="4607020" cy="5041727"/>
          </a:xfrm>
          <a:prstGeom prst="rect">
            <a:avLst/>
          </a:prstGeom>
        </p:spPr>
      </p:pic>
      <p:sp>
        <p:nvSpPr>
          <p:cNvPr id="3" name="TextBox 2">
            <a:extLst>
              <a:ext uri="{FF2B5EF4-FFF2-40B4-BE49-F238E27FC236}">
                <a16:creationId xmlns:a16="http://schemas.microsoft.com/office/drawing/2014/main" id="{76AC1754-EA6C-76EE-A93F-AF4A7F707C09}"/>
              </a:ext>
            </a:extLst>
          </p:cNvPr>
          <p:cNvSpPr txBox="1"/>
          <p:nvPr/>
        </p:nvSpPr>
        <p:spPr>
          <a:xfrm>
            <a:off x="1193694" y="904047"/>
            <a:ext cx="219111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Times New Roman" panose="02020603050405020304" pitchFamily="18" charset="0"/>
                <a:cs typeface="Times New Roman" panose="02020603050405020304" pitchFamily="18" charset="0"/>
              </a:rPr>
              <a:t>A Level 0 Data Flow Diagram, also known as a context diagram, provides a high-level overview of a system. It depicts the system as a single process with its boundaries and interactions with external entities. The diagram shows data flows between the system and these entities but does not detail internal processes. This level helps stakeholders understand the system's scope and its relationship with external users or systems.</a:t>
            </a:r>
          </a:p>
        </p:txBody>
      </p:sp>
      <p:sp>
        <p:nvSpPr>
          <p:cNvPr id="4" name="TextBox 3">
            <a:extLst>
              <a:ext uri="{FF2B5EF4-FFF2-40B4-BE49-F238E27FC236}">
                <a16:creationId xmlns:a16="http://schemas.microsoft.com/office/drawing/2014/main" id="{D59497E7-33FE-42BC-7C5A-7AB786817E0E}"/>
              </a:ext>
            </a:extLst>
          </p:cNvPr>
          <p:cNvSpPr txBox="1"/>
          <p:nvPr/>
        </p:nvSpPr>
        <p:spPr>
          <a:xfrm>
            <a:off x="1195646" y="344314"/>
            <a:ext cx="2142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Times New Roman" panose="02020603050405020304" pitchFamily="18" charset="0"/>
                <a:cs typeface="Times New Roman" panose="02020603050405020304" pitchFamily="18" charset="0"/>
              </a:rPr>
              <a:t>DFD LEVEL 0</a:t>
            </a:r>
          </a:p>
        </p:txBody>
      </p:sp>
    </p:spTree>
    <p:extLst>
      <p:ext uri="{BB962C8B-B14F-4D97-AF65-F5344CB8AC3E}">
        <p14:creationId xmlns:p14="http://schemas.microsoft.com/office/powerpoint/2010/main" val="233669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724AC-D1AC-58D1-45AA-E4CA0E67E3B5}"/>
              </a:ext>
            </a:extLst>
          </p:cNvPr>
          <p:cNvSpPr txBox="1"/>
          <p:nvPr/>
        </p:nvSpPr>
        <p:spPr>
          <a:xfrm>
            <a:off x="1408776" y="277678"/>
            <a:ext cx="1760718"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solidFill>
                  <a:schemeClr val="bg1"/>
                </a:solidFill>
                <a:latin typeface="Times New Roman" panose="02020603050405020304" pitchFamily="18" charset="0"/>
                <a:cs typeface="Times New Roman" panose="02020603050405020304" pitchFamily="18" charset="0"/>
              </a:rPr>
              <a:t>DFD LEVEL 1</a:t>
            </a:r>
          </a:p>
        </p:txBody>
      </p:sp>
      <p:sp>
        <p:nvSpPr>
          <p:cNvPr id="3" name="TextBox 2">
            <a:extLst>
              <a:ext uri="{FF2B5EF4-FFF2-40B4-BE49-F238E27FC236}">
                <a16:creationId xmlns:a16="http://schemas.microsoft.com/office/drawing/2014/main" id="{35E13021-F92C-4340-2B37-4D5E33EA8FC8}"/>
              </a:ext>
            </a:extLst>
          </p:cNvPr>
          <p:cNvSpPr txBox="1"/>
          <p:nvPr/>
        </p:nvSpPr>
        <p:spPr>
          <a:xfrm>
            <a:off x="1412531" y="780421"/>
            <a:ext cx="243005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Times New Roman" panose="02020603050405020304" pitchFamily="18" charset="0"/>
                <a:cs typeface="Times New Roman" panose="02020603050405020304" pitchFamily="18" charset="0"/>
              </a:rPr>
              <a:t>A Level 1 Data Flow Diagram breaks down the main process from the Level 0 diagram into its key sub-processes It shows how data flows between these sub-processes, data stores, and external entities. This level provides more detail than Level 0, allowing for a clearer understanding of the internal workings of the system and how data is processed at each stage. It helps identify specific functions and interactions within the overall system.</a:t>
            </a:r>
          </a:p>
        </p:txBody>
      </p:sp>
      <p:pic>
        <p:nvPicPr>
          <p:cNvPr id="4" name="Picture 3" descr="A diagram of a data flow&#10;&#10;Description automatically generated">
            <a:extLst>
              <a:ext uri="{FF2B5EF4-FFF2-40B4-BE49-F238E27FC236}">
                <a16:creationId xmlns:a16="http://schemas.microsoft.com/office/drawing/2014/main" id="{1421C6B7-3566-1542-8860-56E04E01CE01}"/>
              </a:ext>
            </a:extLst>
          </p:cNvPr>
          <p:cNvPicPr>
            <a:picLocks noChangeAspect="1"/>
          </p:cNvPicPr>
          <p:nvPr/>
        </p:nvPicPr>
        <p:blipFill>
          <a:blip r:embed="rId2"/>
          <a:stretch>
            <a:fillRect/>
          </a:stretch>
        </p:blipFill>
        <p:spPr>
          <a:xfrm>
            <a:off x="4869320" y="93260"/>
            <a:ext cx="3257115" cy="4979096"/>
          </a:xfrm>
          <a:prstGeom prst="rect">
            <a:avLst/>
          </a:prstGeom>
        </p:spPr>
      </p:pic>
    </p:spTree>
    <p:extLst>
      <p:ext uri="{BB962C8B-B14F-4D97-AF65-F5344CB8AC3E}">
        <p14:creationId xmlns:p14="http://schemas.microsoft.com/office/powerpoint/2010/main" val="91787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12061"/>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Data Flow Diagram – Level 0</a:t>
            </a:r>
          </a:p>
        </p:txBody>
      </p:sp>
      <p:pic>
        <p:nvPicPr>
          <p:cNvPr id="9218" name="Picture 2">
            <a:extLst>
              <a:ext uri="{FF2B5EF4-FFF2-40B4-BE49-F238E27FC236}">
                <a16:creationId xmlns:a16="http://schemas.microsoft.com/office/drawing/2014/main" id="{2838A875-FFE3-F705-D49F-8B32C247B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40" y="755648"/>
            <a:ext cx="8493919" cy="35258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E711A-ADC6-36C2-AACD-93F32252B344}"/>
              </a:ext>
            </a:extLst>
          </p:cNvPr>
          <p:cNvSpPr txBox="1"/>
          <p:nvPr/>
        </p:nvSpPr>
        <p:spPr>
          <a:xfrm>
            <a:off x="3718321" y="4669829"/>
            <a:ext cx="1707355"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172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66D06-0B38-3CE6-D38E-540E769E4959}"/>
              </a:ext>
            </a:extLst>
          </p:cNvPr>
          <p:cNvSpPr txBox="1"/>
          <p:nvPr/>
        </p:nvSpPr>
        <p:spPr>
          <a:xfrm>
            <a:off x="2285999" y="212061"/>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Data Flow Diagram – Level 1</a:t>
            </a:r>
          </a:p>
        </p:txBody>
      </p:sp>
      <p:pic>
        <p:nvPicPr>
          <p:cNvPr id="10242" name="Picture 2">
            <a:extLst>
              <a:ext uri="{FF2B5EF4-FFF2-40B4-BE49-F238E27FC236}">
                <a16:creationId xmlns:a16="http://schemas.microsoft.com/office/drawing/2014/main" id="{5BF2B2F9-DBE9-4837-66D6-79F09ADAB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9732"/>
            <a:ext cx="9144000" cy="1465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D53BF2-5EB4-9EF7-09F9-FBE8977AFD3B}"/>
              </a:ext>
            </a:extLst>
          </p:cNvPr>
          <p:cNvSpPr txBox="1"/>
          <p:nvPr/>
        </p:nvSpPr>
        <p:spPr>
          <a:xfrm>
            <a:off x="2286000" y="4664305"/>
            <a:ext cx="4572000" cy="261610"/>
          </a:xfrm>
          <a:prstGeom prst="rect">
            <a:avLst/>
          </a:prstGeom>
          <a:noFill/>
        </p:spPr>
        <p:txBody>
          <a:bodyPr wrap="square">
            <a:spAutoFit/>
          </a:bodyPr>
          <a:lstStyle/>
          <a:p>
            <a:pPr algn="ctr"/>
            <a:r>
              <a:rPr lang="en-GB" sz="1100" dirty="0">
                <a:latin typeface="Times New Roman" panose="02020603050405020304" pitchFamily="18" charset="0"/>
                <a:cs typeface="Times New Roman" panose="02020603050405020304" pitchFamily="18" charset="0"/>
                <a:hlinkClick r:id="rId3"/>
              </a:rPr>
              <a:t>🔗 link for the diagram</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47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70AB25-7384-57F7-1828-81DA0AB2FE36}"/>
              </a:ext>
            </a:extLst>
          </p:cNvPr>
          <p:cNvSpPr txBox="1"/>
          <p:nvPr/>
        </p:nvSpPr>
        <p:spPr>
          <a:xfrm>
            <a:off x="2286000" y="217585"/>
            <a:ext cx="4572000" cy="307777"/>
          </a:xfrm>
          <a:prstGeom prst="rect">
            <a:avLst/>
          </a:prstGeom>
          <a:noFill/>
        </p:spPr>
        <p:txBody>
          <a:bodyPr wrap="square">
            <a:spAutoFit/>
          </a:bodyPr>
          <a:lstStyle/>
          <a:p>
            <a:pPr algn="ctr" eaLnBrk="0" fontAlgn="base" hangingPunct="0">
              <a:spcBef>
                <a:spcPct val="0"/>
              </a:spcBef>
              <a:spcAft>
                <a:spcPct val="0"/>
              </a:spcAft>
              <a:buClrTx/>
            </a:pPr>
            <a:r>
              <a:rPr lang="en-US" altLang="en-US" sz="1400" b="1" dirty="0">
                <a:solidFill>
                  <a:schemeClr val="tx1"/>
                </a:solidFill>
                <a:latin typeface="Times New Roman" panose="02020603050405020304" pitchFamily="18" charset="0"/>
                <a:cs typeface="Times New Roman" panose="02020603050405020304" pitchFamily="18" charset="0"/>
              </a:rPr>
              <a:t>ER Diagram</a:t>
            </a:r>
          </a:p>
        </p:txBody>
      </p:sp>
      <p:pic>
        <p:nvPicPr>
          <p:cNvPr id="4" name="Picture 3">
            <a:extLst>
              <a:ext uri="{FF2B5EF4-FFF2-40B4-BE49-F238E27FC236}">
                <a16:creationId xmlns:a16="http://schemas.microsoft.com/office/drawing/2014/main" id="{6E68D828-937E-516D-BCA2-6D00A74E5FF8}"/>
              </a:ext>
            </a:extLst>
          </p:cNvPr>
          <p:cNvPicPr>
            <a:picLocks noChangeAspect="1"/>
          </p:cNvPicPr>
          <p:nvPr/>
        </p:nvPicPr>
        <p:blipFill>
          <a:blip r:embed="rId3"/>
          <a:srcRect t="38333"/>
          <a:stretch/>
        </p:blipFill>
        <p:spPr>
          <a:xfrm>
            <a:off x="1689519" y="721501"/>
            <a:ext cx="5764961" cy="3843356"/>
          </a:xfrm>
          <a:prstGeom prst="rect">
            <a:avLst/>
          </a:prstGeom>
        </p:spPr>
      </p:pic>
      <p:sp>
        <p:nvSpPr>
          <p:cNvPr id="8" name="TextBox 7">
            <a:extLst>
              <a:ext uri="{FF2B5EF4-FFF2-40B4-BE49-F238E27FC236}">
                <a16:creationId xmlns:a16="http://schemas.microsoft.com/office/drawing/2014/main" id="{32D75FF4-D4C9-BA62-64F0-FC38A106C411}"/>
              </a:ext>
            </a:extLst>
          </p:cNvPr>
          <p:cNvSpPr txBox="1"/>
          <p:nvPr/>
        </p:nvSpPr>
        <p:spPr>
          <a:xfrm>
            <a:off x="2285999" y="4630924"/>
            <a:ext cx="4572000" cy="253916"/>
          </a:xfrm>
          <a:prstGeom prst="rect">
            <a:avLst/>
          </a:prstGeom>
          <a:noFill/>
        </p:spPr>
        <p:txBody>
          <a:bodyPr wrap="square">
            <a:spAutoFit/>
          </a:bodyPr>
          <a:lstStyle/>
          <a:p>
            <a:pPr algn="ctr"/>
            <a:r>
              <a:rPr lang="en-GB" sz="1050" dirty="0">
                <a:latin typeface="Times New Roman" panose="02020603050405020304" pitchFamily="18" charset="0"/>
                <a:cs typeface="Times New Roman" panose="02020603050405020304" pitchFamily="18" charset="0"/>
                <a:hlinkClick r:id="rId4"/>
              </a:rPr>
              <a:t>🔗 link for the diagram</a:t>
            </a:r>
            <a:endParaRPr lang="en-IN"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143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B7C9AA1-AC7C-AA51-8E40-72924D61DDF4}"/>
              </a:ext>
            </a:extLst>
          </p:cNvPr>
          <p:cNvGraphicFramePr/>
          <p:nvPr>
            <p:extLst>
              <p:ext uri="{D42A27DB-BD31-4B8C-83A1-F6EECF244321}">
                <p14:modId xmlns:p14="http://schemas.microsoft.com/office/powerpoint/2010/main" val="738573132"/>
              </p:ext>
            </p:extLst>
          </p:nvPr>
        </p:nvGraphicFramePr>
        <p:xfrm>
          <a:off x="619717" y="0"/>
          <a:ext cx="7759901" cy="3582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
            <a:extLst>
              <a:ext uri="{FF2B5EF4-FFF2-40B4-BE49-F238E27FC236}">
                <a16:creationId xmlns:a16="http://schemas.microsoft.com/office/drawing/2014/main" id="{C2CA4E55-D087-5F73-E8D3-F26F300CF061}"/>
              </a:ext>
            </a:extLst>
          </p:cNvPr>
          <p:cNvSpPr>
            <a:spLocks noChangeArrowheads="1"/>
          </p:cNvSpPr>
          <p:nvPr/>
        </p:nvSpPr>
        <p:spPr bwMode="auto">
          <a:xfrm>
            <a:off x="619716" y="3444847"/>
            <a:ext cx="77599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latinLnBrk="0" hangingPunct="0">
              <a:spcBef>
                <a:spcPct val="0"/>
              </a:spcBef>
              <a:spcAft>
                <a:spcPct val="0"/>
              </a:spcAft>
              <a:buClrTx/>
              <a:buSzTx/>
              <a:buFont typeface="Arial"/>
              <a:buNone/>
              <a:tabLst/>
            </a:pPr>
            <a:r>
              <a:rPr lang="en-US" altLang="en-US" sz="800" dirty="0">
                <a:solidFill>
                  <a:schemeClr val="bg1"/>
                </a:solidFill>
                <a:latin typeface="Arial" panose="020B0604020202020204" pitchFamily="34" charset="0"/>
              </a:rPr>
              <a:t>Entity Relationships:</a:t>
            </a:r>
          </a:p>
          <a:p>
            <a:pPr marL="0" lvl="0" indent="0" defTabSz="914400" eaLnBrk="0" fontAlgn="base" latinLnBrk="0" hangingPunct="0">
              <a:spcBef>
                <a:spcPct val="0"/>
              </a:spcBef>
              <a:spcAft>
                <a:spcPct val="0"/>
              </a:spcAft>
              <a:buClrTx/>
              <a:buSzTx/>
              <a:buFont typeface="Arial"/>
              <a:buNone/>
              <a:tabLst/>
            </a:pPr>
            <a:endParaRPr lang="en-US" altLang="en-US" sz="800" dirty="0">
              <a:solidFill>
                <a:schemeClr val="bg1"/>
              </a:solidFill>
              <a:latin typeface="Arial" panose="020B0604020202020204" pitchFamily="34" charset="0"/>
            </a:endParaRPr>
          </a:p>
          <a:p>
            <a:pPr marL="0" lvl="0" indent="0" defTabSz="914400" eaLnBrk="0" fontAlgn="base" latinLnBrk="0" hangingPunct="0">
              <a:spcBef>
                <a:spcPct val="0"/>
              </a:spcBef>
              <a:spcAft>
                <a:spcPct val="0"/>
              </a:spcAft>
              <a:buClrTx/>
              <a:buSzTx/>
              <a:buFont typeface="Arial"/>
              <a:buNone/>
              <a:tabLst/>
            </a:pPr>
            <a:endParaRPr lang="en-US" altLang="en-US" sz="800" dirty="0">
              <a:solidFill>
                <a:schemeClr val="bg1"/>
              </a:solidFill>
              <a:latin typeface="Arial" panose="020B0604020202020204" pitchFamily="34" charset="0"/>
            </a:endParaRP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Sales ↔ Products (via </a:t>
            </a:r>
            <a:r>
              <a:rPr lang="en-US" altLang="en-US" sz="800" dirty="0" err="1">
                <a:solidFill>
                  <a:schemeClr val="bg1"/>
                </a:solidFill>
                <a:latin typeface="Arial" panose="020B0604020202020204" pitchFamily="34" charset="0"/>
              </a:rPr>
              <a:t>Product_ID</a:t>
            </a:r>
            <a:r>
              <a:rPr lang="en-US" altLang="en-US" sz="800" dirty="0">
                <a:solidFill>
                  <a:schemeClr val="bg1"/>
                </a:solidFill>
                <a:latin typeface="Arial" panose="020B0604020202020204" pitchFamily="34" charset="0"/>
              </a:rPr>
              <a:t>)</a:t>
            </a: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Sales ↔ Customers (via </a:t>
            </a:r>
            <a:r>
              <a:rPr lang="en-US" altLang="en-US" sz="800" dirty="0" err="1">
                <a:solidFill>
                  <a:schemeClr val="bg1"/>
                </a:solidFill>
                <a:latin typeface="Arial" panose="020B0604020202020204" pitchFamily="34" charset="0"/>
              </a:rPr>
              <a:t>Customer_ID</a:t>
            </a:r>
            <a:r>
              <a:rPr lang="en-US" altLang="en-US" sz="800" dirty="0">
                <a:solidFill>
                  <a:schemeClr val="bg1"/>
                </a:solidFill>
                <a:latin typeface="Arial" panose="020B0604020202020204" pitchFamily="34" charset="0"/>
              </a:rPr>
              <a:t>)</a:t>
            </a: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Products ↔ Suppliers (via </a:t>
            </a:r>
            <a:r>
              <a:rPr lang="en-US" altLang="en-US" sz="800" dirty="0" err="1">
                <a:solidFill>
                  <a:schemeClr val="bg1"/>
                </a:solidFill>
                <a:latin typeface="Arial" panose="020B0604020202020204" pitchFamily="34" charset="0"/>
              </a:rPr>
              <a:t>Supplier_ID</a:t>
            </a:r>
            <a:r>
              <a:rPr lang="en-US" altLang="en-US" sz="800" dirty="0">
                <a:solidFill>
                  <a:schemeClr val="bg1"/>
                </a:solidFill>
                <a:latin typeface="Arial" panose="020B0604020202020204" pitchFamily="34" charset="0"/>
              </a:rPr>
              <a:t>)</a:t>
            </a: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Products ↔ Inventory (via </a:t>
            </a:r>
            <a:r>
              <a:rPr lang="en-US" altLang="en-US" sz="800" dirty="0" err="1">
                <a:solidFill>
                  <a:schemeClr val="bg1"/>
                </a:solidFill>
                <a:latin typeface="Arial" panose="020B0604020202020204" pitchFamily="34" charset="0"/>
              </a:rPr>
              <a:t>Product_ID</a:t>
            </a:r>
            <a:r>
              <a:rPr lang="en-US" altLang="en-US" sz="800" dirty="0">
                <a:solidFill>
                  <a:schemeClr val="bg1"/>
                </a:solidFill>
                <a:latin typeface="Arial" panose="020B0604020202020204" pitchFamily="34" charset="0"/>
              </a:rPr>
              <a:t>)</a:t>
            </a: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Sales Analysis ↔ Products (via </a:t>
            </a:r>
            <a:r>
              <a:rPr lang="en-US" altLang="en-US" sz="800" dirty="0" err="1">
                <a:solidFill>
                  <a:schemeClr val="bg1"/>
                </a:solidFill>
                <a:latin typeface="Arial" panose="020B0604020202020204" pitchFamily="34" charset="0"/>
              </a:rPr>
              <a:t>Product_ID</a:t>
            </a:r>
            <a:r>
              <a:rPr lang="en-US" altLang="en-US" sz="800" dirty="0">
                <a:solidFill>
                  <a:schemeClr val="bg1"/>
                </a:solidFill>
                <a:latin typeface="Arial" panose="020B0604020202020204" pitchFamily="34" charset="0"/>
              </a:rPr>
              <a:t>)</a:t>
            </a:r>
          </a:p>
          <a:p>
            <a:pPr marL="0" lvl="0" indent="0" defTabSz="914400" eaLnBrk="0" fontAlgn="base" latinLnBrk="0" hangingPunct="0">
              <a:spcBef>
                <a:spcPct val="0"/>
              </a:spcBef>
              <a:spcAft>
                <a:spcPct val="0"/>
              </a:spcAft>
              <a:buClrTx/>
              <a:buSzTx/>
              <a:buFont typeface="Arial"/>
              <a:buNone/>
              <a:tabLst/>
            </a:pPr>
            <a:endParaRPr lang="en-US" altLang="en-US" sz="800" dirty="0">
              <a:solidFill>
                <a:schemeClr val="bg1"/>
              </a:solidFill>
              <a:latin typeface="Arial" panose="020B0604020202020204" pitchFamily="34" charset="0"/>
            </a:endParaRPr>
          </a:p>
        </p:txBody>
      </p:sp>
      <p:sp>
        <p:nvSpPr>
          <p:cNvPr id="7" name="Rectangle 3">
            <a:extLst>
              <a:ext uri="{FF2B5EF4-FFF2-40B4-BE49-F238E27FC236}">
                <a16:creationId xmlns:a16="http://schemas.microsoft.com/office/drawing/2014/main" id="{FB14768E-44EB-4F81-CAAA-ABC755BD28AC}"/>
              </a:ext>
            </a:extLst>
          </p:cNvPr>
          <p:cNvSpPr>
            <a:spLocks noChangeArrowheads="1"/>
          </p:cNvSpPr>
          <p:nvPr/>
        </p:nvSpPr>
        <p:spPr bwMode="auto">
          <a:xfrm>
            <a:off x="4572000" y="3444847"/>
            <a:ext cx="395228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latinLnBrk="0" hangingPunct="0">
              <a:spcBef>
                <a:spcPct val="0"/>
              </a:spcBef>
              <a:spcAft>
                <a:spcPct val="0"/>
              </a:spcAft>
              <a:buClrTx/>
              <a:buSzTx/>
              <a:tabLst/>
            </a:pPr>
            <a:r>
              <a:rPr lang="en-US" altLang="en-US" sz="800" dirty="0">
                <a:solidFill>
                  <a:schemeClr val="bg1"/>
                </a:solidFill>
                <a:latin typeface="Arial" panose="020B0604020202020204" pitchFamily="34" charset="0"/>
              </a:rPr>
              <a:t>Why ER Diagram?</a:t>
            </a:r>
          </a:p>
          <a:p>
            <a:pPr marL="0" lvl="0" indent="0" defTabSz="914400" eaLnBrk="0" fontAlgn="base" latinLnBrk="0" hangingPunct="0">
              <a:spcBef>
                <a:spcPct val="0"/>
              </a:spcBef>
              <a:spcAft>
                <a:spcPct val="0"/>
              </a:spcAft>
              <a:buClrTx/>
              <a:buSzTx/>
              <a:tabLst/>
            </a:pPr>
            <a:endParaRPr lang="en-US" altLang="en-US" sz="800" dirty="0">
              <a:solidFill>
                <a:schemeClr val="bg1"/>
              </a:solidFill>
              <a:latin typeface="Arial" panose="020B0604020202020204" pitchFamily="34" charset="0"/>
            </a:endParaRPr>
          </a:p>
          <a:p>
            <a:pPr marL="0" lvl="0" indent="0" defTabSz="914400" eaLnBrk="0" fontAlgn="base" latinLnBrk="0" hangingPunct="0">
              <a:spcBef>
                <a:spcPct val="0"/>
              </a:spcBef>
              <a:spcAft>
                <a:spcPct val="0"/>
              </a:spcAft>
              <a:buClrTx/>
              <a:buSzTx/>
              <a:tabLst/>
            </a:pPr>
            <a:endParaRPr lang="en-US" altLang="en-US" sz="800" dirty="0">
              <a:solidFill>
                <a:schemeClr val="bg1"/>
              </a:solidFill>
              <a:latin typeface="Arial" panose="020B0604020202020204" pitchFamily="34" charset="0"/>
            </a:endParaRP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Clear Data Structure: it visually maps relationships between entities like Sales, Products, and Customers, ensuring efficient database design.</a:t>
            </a: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Optimized Insights: It aids in identifying sales trends and product demands</a:t>
            </a:r>
          </a:p>
          <a:p>
            <a:pPr marL="0" lvl="0" indent="0" defTabSz="914400" eaLnBrk="0" fontAlgn="base" latinLnBrk="0" hangingPunct="0">
              <a:spcBef>
                <a:spcPct val="0"/>
              </a:spcBef>
              <a:spcAft>
                <a:spcPct val="0"/>
              </a:spcAft>
              <a:buClrTx/>
              <a:buSzTx/>
              <a:buFont typeface="Arial"/>
              <a:buChar char="•"/>
              <a:tabLst/>
            </a:pPr>
            <a:r>
              <a:rPr lang="en-US" altLang="en-US" sz="800" dirty="0">
                <a:solidFill>
                  <a:schemeClr val="bg1"/>
                </a:solidFill>
                <a:latin typeface="Arial" panose="020B0604020202020204" pitchFamily="34" charset="0"/>
              </a:rPr>
              <a:t>Improved System Efficiency: Supports transitioning to an automated system, enabling faster, more accurate data management and analysis. </a:t>
            </a:r>
          </a:p>
        </p:txBody>
      </p:sp>
    </p:spTree>
    <p:extLst>
      <p:ext uri="{BB962C8B-B14F-4D97-AF65-F5344CB8AC3E}">
        <p14:creationId xmlns:p14="http://schemas.microsoft.com/office/powerpoint/2010/main" val="175147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FBD50-7FC7-10C5-338F-172E8F3728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E3534B-F2EF-3743-CDB6-C25D5EBEFBB7}"/>
              </a:ext>
            </a:extLst>
          </p:cNvPr>
          <p:cNvSpPr txBox="1"/>
          <p:nvPr/>
        </p:nvSpPr>
        <p:spPr>
          <a:xfrm>
            <a:off x="2286000" y="217585"/>
            <a:ext cx="4572000" cy="523220"/>
          </a:xfrm>
          <a:prstGeom prst="rect">
            <a:avLst/>
          </a:prstGeom>
          <a:noFill/>
        </p:spPr>
        <p:txBody>
          <a:bodyPr wrap="square">
            <a:spAutoFit/>
          </a:bodyPr>
          <a:lstStyle/>
          <a:p>
            <a:pPr algn="ctr" eaLnBrk="0" fontAlgn="base" hangingPunct="0">
              <a:spcBef>
                <a:spcPct val="0"/>
              </a:spcBef>
              <a:spcAft>
                <a:spcPct val="0"/>
              </a:spcAft>
              <a:buClrTx/>
            </a:pPr>
            <a:r>
              <a:rPr lang="en-US" b="1" dirty="0">
                <a:solidFill>
                  <a:schemeClr val="tx1"/>
                </a:solidFill>
                <a:latin typeface="Times New Roman" panose="02020603050405020304" pitchFamily="18" charset="0"/>
                <a:cs typeface="Times New Roman" panose="02020603050405020304" pitchFamily="18" charset="0"/>
              </a:rPr>
              <a:t>Database Table Structure</a:t>
            </a:r>
            <a:endParaRPr lang="en-IN" b="1" dirty="0">
              <a:solidFill>
                <a:schemeClr val="tx1"/>
              </a:solidFill>
              <a:latin typeface="Times New Roman" panose="02020603050405020304" pitchFamily="18" charset="0"/>
              <a:cs typeface="Times New Roman" panose="02020603050405020304" pitchFamily="18" charset="0"/>
            </a:endParaRPr>
          </a:p>
          <a:p>
            <a:pPr algn="ctr" eaLnBrk="0" fontAlgn="base" hangingPunct="0">
              <a:spcBef>
                <a:spcPct val="0"/>
              </a:spcBef>
              <a:spcAft>
                <a:spcPct val="0"/>
              </a:spcAft>
              <a:buClrTx/>
            </a:pPr>
            <a:endParaRPr lang="en-US" altLang="en-US" sz="1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4EBFF45-CE14-73FB-738E-6E7551EDAB6E}"/>
              </a:ext>
            </a:extLst>
          </p:cNvPr>
          <p:cNvGraphicFramePr>
            <a:graphicFrameLocks noGrp="1"/>
          </p:cNvGraphicFramePr>
          <p:nvPr>
            <p:extLst>
              <p:ext uri="{D42A27DB-BD31-4B8C-83A1-F6EECF244321}">
                <p14:modId xmlns:p14="http://schemas.microsoft.com/office/powerpoint/2010/main" val="656653712"/>
              </p:ext>
            </p:extLst>
          </p:nvPr>
        </p:nvGraphicFramePr>
        <p:xfrm>
          <a:off x="2032396" y="1240271"/>
          <a:ext cx="5079207" cy="3408812"/>
        </p:xfrm>
        <a:graphic>
          <a:graphicData uri="http://schemas.openxmlformats.org/drawingml/2006/table">
            <a:tbl>
              <a:tblPr firstRow="1" firstCol="1" bandRow="1">
                <a:tableStyleId>{306799F8-075E-4A3A-A7F6-7FBC6576F1A4}</a:tableStyleId>
              </a:tblPr>
              <a:tblGrid>
                <a:gridCol w="1693069">
                  <a:extLst>
                    <a:ext uri="{9D8B030D-6E8A-4147-A177-3AD203B41FA5}">
                      <a16:colId xmlns:a16="http://schemas.microsoft.com/office/drawing/2014/main" val="2207122122"/>
                    </a:ext>
                  </a:extLst>
                </a:gridCol>
                <a:gridCol w="1693069">
                  <a:extLst>
                    <a:ext uri="{9D8B030D-6E8A-4147-A177-3AD203B41FA5}">
                      <a16:colId xmlns:a16="http://schemas.microsoft.com/office/drawing/2014/main" val="1565758790"/>
                    </a:ext>
                  </a:extLst>
                </a:gridCol>
                <a:gridCol w="1693069">
                  <a:extLst>
                    <a:ext uri="{9D8B030D-6E8A-4147-A177-3AD203B41FA5}">
                      <a16:colId xmlns:a16="http://schemas.microsoft.com/office/drawing/2014/main" val="279004859"/>
                    </a:ext>
                  </a:extLst>
                </a:gridCol>
              </a:tblGrid>
              <a:tr h="165271">
                <a:tc>
                  <a:txBody>
                    <a:bodyPr/>
                    <a:lstStyle/>
                    <a:p>
                      <a:pPr>
                        <a:lnSpc>
                          <a:spcPct val="107000"/>
                        </a:lnSpc>
                        <a:spcAft>
                          <a:spcPts val="800"/>
                        </a:spcAft>
                      </a:pPr>
                      <a:r>
                        <a:rPr lang="en-IN" sz="1200" kern="100">
                          <a:effectLst/>
                        </a:rPr>
                        <a:t>Column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rPr>
                        <a:t>Data Type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Description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7082337"/>
                  </a:ext>
                </a:extLst>
              </a:tr>
              <a:tr h="339293">
                <a:tc>
                  <a:txBody>
                    <a:bodyPr/>
                    <a:lstStyle/>
                    <a:p>
                      <a:pPr>
                        <a:lnSpc>
                          <a:spcPct val="107000"/>
                        </a:lnSpc>
                        <a:spcAft>
                          <a:spcPts val="800"/>
                        </a:spcAft>
                      </a:pPr>
                      <a:r>
                        <a:rPr lang="en-IN" sz="1200" kern="100">
                          <a:effectLst/>
                        </a:rPr>
                        <a:t>OrderID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Primary Key (Auto Increment)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6895681"/>
                  </a:ext>
                </a:extLst>
              </a:tr>
              <a:tr h="165271">
                <a:tc>
                  <a:txBody>
                    <a:bodyPr/>
                    <a:lstStyle/>
                    <a:p>
                      <a:pPr>
                        <a:lnSpc>
                          <a:spcPct val="107000"/>
                        </a:lnSpc>
                        <a:spcAft>
                          <a:spcPts val="800"/>
                        </a:spcAft>
                      </a:pPr>
                      <a:r>
                        <a:rPr lang="en-IN" sz="1200" kern="100">
                          <a:effectLst/>
                        </a:rPr>
                        <a:t>OrderDate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DATE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Date of the sale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3429001"/>
                  </a:ext>
                </a:extLst>
              </a:tr>
              <a:tr h="339293">
                <a:tc>
                  <a:txBody>
                    <a:bodyPr/>
                    <a:lstStyle/>
                    <a:p>
                      <a:pPr>
                        <a:lnSpc>
                          <a:spcPct val="107000"/>
                        </a:lnSpc>
                        <a:spcAft>
                          <a:spcPts val="800"/>
                        </a:spcAft>
                      </a:pPr>
                      <a:r>
                        <a:rPr lang="en-IN" sz="1200" kern="100">
                          <a:effectLst/>
                        </a:rPr>
                        <a:t>RegionID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rPr>
                        <a:t>INT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rPr>
                        <a:t>Foreign Key referencing Region Table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1507500"/>
                  </a:ext>
                </a:extLst>
              </a:tr>
              <a:tr h="339293">
                <a:tc>
                  <a:txBody>
                    <a:bodyPr/>
                    <a:lstStyle/>
                    <a:p>
                      <a:pPr>
                        <a:lnSpc>
                          <a:spcPct val="107000"/>
                        </a:lnSpc>
                        <a:spcAft>
                          <a:spcPts val="800"/>
                        </a:spcAft>
                      </a:pPr>
                      <a:r>
                        <a:rPr lang="en-IN" sz="1200" kern="100">
                          <a:effectLst/>
                        </a:rPr>
                        <a:t>ManagerID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rPr>
                        <a:t>Foreign Key referencing Manager Table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677056"/>
                  </a:ext>
                </a:extLst>
              </a:tr>
              <a:tr h="339293">
                <a:tc>
                  <a:txBody>
                    <a:bodyPr/>
                    <a:lstStyle/>
                    <a:p>
                      <a:pPr>
                        <a:lnSpc>
                          <a:spcPct val="107000"/>
                        </a:lnSpc>
                        <a:spcAft>
                          <a:spcPts val="800"/>
                        </a:spcAft>
                      </a:pPr>
                      <a:r>
                        <a:rPr lang="en-IN" sz="1200" kern="100">
                          <a:effectLst/>
                        </a:rPr>
                        <a:t>SalesManID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Foreign Key referencing SalesMan Table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4740661"/>
                  </a:ext>
                </a:extLst>
              </a:tr>
              <a:tr h="339293">
                <a:tc>
                  <a:txBody>
                    <a:bodyPr/>
                    <a:lstStyle/>
                    <a:p>
                      <a:pPr>
                        <a:lnSpc>
                          <a:spcPct val="107000"/>
                        </a:lnSpc>
                        <a:spcAft>
                          <a:spcPts val="800"/>
                        </a:spcAft>
                      </a:pPr>
                      <a:r>
                        <a:rPr lang="en-IN" sz="1200" kern="100">
                          <a:effectLst/>
                        </a:rPr>
                        <a:t>ItemID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Foreign Key referencing Item Table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2266872"/>
                  </a:ext>
                </a:extLst>
              </a:tr>
              <a:tr h="165271">
                <a:tc>
                  <a:txBody>
                    <a:bodyPr/>
                    <a:lstStyle/>
                    <a:p>
                      <a:pPr>
                        <a:lnSpc>
                          <a:spcPct val="107000"/>
                        </a:lnSpc>
                        <a:spcAft>
                          <a:spcPts val="800"/>
                        </a:spcAft>
                      </a:pPr>
                      <a:r>
                        <a:rPr lang="en-IN" sz="1200" kern="100">
                          <a:effectLst/>
                        </a:rPr>
                        <a:t>Units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Number of units sold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7677386"/>
                  </a:ext>
                </a:extLst>
              </a:tr>
              <a:tr h="165271">
                <a:tc>
                  <a:txBody>
                    <a:bodyPr/>
                    <a:lstStyle/>
                    <a:p>
                      <a:pPr>
                        <a:lnSpc>
                          <a:spcPct val="107000"/>
                        </a:lnSpc>
                        <a:spcAft>
                          <a:spcPts val="800"/>
                        </a:spcAft>
                      </a:pPr>
                      <a:r>
                        <a:rPr lang="en-IN" sz="1200" kern="100">
                          <a:effectLst/>
                        </a:rPr>
                        <a:t>Unit_price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DECIMAL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a:effectLst/>
                        </a:rPr>
                        <a:t>Price per unit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589324"/>
                  </a:ext>
                </a:extLst>
              </a:tr>
              <a:tr h="151494">
                <a:tc>
                  <a:txBody>
                    <a:bodyPr/>
                    <a:lstStyle/>
                    <a:p>
                      <a:pPr>
                        <a:lnSpc>
                          <a:spcPct val="107000"/>
                        </a:lnSpc>
                        <a:spcAft>
                          <a:spcPts val="800"/>
                        </a:spcAft>
                      </a:pPr>
                      <a:r>
                        <a:rPr lang="en-IN" sz="1100" kern="100">
                          <a:effectLst/>
                        </a:rPr>
                        <a:t>Sale_amt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kern="100">
                          <a:effectLst/>
                        </a:rPr>
                        <a:t>DECIMAL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kern="100" dirty="0">
                          <a:effectLst/>
                        </a:rPr>
                        <a:t>Total sale amount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8302696"/>
                  </a:ext>
                </a:extLst>
              </a:tr>
            </a:tbl>
          </a:graphicData>
        </a:graphic>
      </p:graphicFrame>
      <p:sp>
        <p:nvSpPr>
          <p:cNvPr id="7" name="TextBox 6">
            <a:extLst>
              <a:ext uri="{FF2B5EF4-FFF2-40B4-BE49-F238E27FC236}">
                <a16:creationId xmlns:a16="http://schemas.microsoft.com/office/drawing/2014/main" id="{91596A41-056B-C6F0-68F5-87976EF5741B}"/>
              </a:ext>
            </a:extLst>
          </p:cNvPr>
          <p:cNvSpPr txBox="1"/>
          <p:nvPr/>
        </p:nvSpPr>
        <p:spPr>
          <a:xfrm>
            <a:off x="892968" y="667373"/>
            <a:ext cx="7236619"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table will store individual sales transactions and reference the other tables with foreign keys.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295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6479-F1E5-2847-54B7-E231C5BC9CF6}"/>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pic>
        <p:nvPicPr>
          <p:cNvPr id="5" name="Content Placeholder 4">
            <a:extLst>
              <a:ext uri="{FF2B5EF4-FFF2-40B4-BE49-F238E27FC236}">
                <a16:creationId xmlns:a16="http://schemas.microsoft.com/office/drawing/2014/main" id="{C44157F8-CA0A-4644-E6E0-9B5B71F44CDA}"/>
              </a:ext>
            </a:extLst>
          </p:cNvPr>
          <p:cNvPicPr>
            <a:picLocks noGrp="1" noChangeAspect="1"/>
          </p:cNvPicPr>
          <p:nvPr>
            <p:ph idx="1"/>
          </p:nvPr>
        </p:nvPicPr>
        <p:blipFill>
          <a:blip r:embed="rId2"/>
          <a:stretch>
            <a:fillRect/>
          </a:stretch>
        </p:blipFill>
        <p:spPr>
          <a:xfrm>
            <a:off x="1166343" y="1431131"/>
            <a:ext cx="6811314" cy="3416300"/>
          </a:xfrm>
          <a:prstGeom prst="rect">
            <a:avLst/>
          </a:prstGeom>
        </p:spPr>
      </p:pic>
      <p:sp>
        <p:nvSpPr>
          <p:cNvPr id="7" name="TextBox 6">
            <a:extLst>
              <a:ext uri="{FF2B5EF4-FFF2-40B4-BE49-F238E27FC236}">
                <a16:creationId xmlns:a16="http://schemas.microsoft.com/office/drawing/2014/main" id="{BABE5395-C121-22BF-93D1-E17146238485}"/>
              </a:ext>
            </a:extLst>
          </p:cNvPr>
          <p:cNvSpPr txBox="1"/>
          <p:nvPr/>
        </p:nvSpPr>
        <p:spPr>
          <a:xfrm>
            <a:off x="121444" y="812818"/>
            <a:ext cx="8901112" cy="307777"/>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This is the login page and one can login to our website and upload the sales data and then get instant analysis of the data</a:t>
            </a:r>
          </a:p>
        </p:txBody>
      </p:sp>
    </p:spTree>
    <p:extLst>
      <p:ext uri="{BB962C8B-B14F-4D97-AF65-F5344CB8AC3E}">
        <p14:creationId xmlns:p14="http://schemas.microsoft.com/office/powerpoint/2010/main" val="134320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CE17D-2F44-BA8C-8D0B-E2AF7F38EDA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2B68331-B95E-FD53-16EF-61978306FB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6083"/>
          <a:stretch/>
        </p:blipFill>
        <p:spPr bwMode="auto">
          <a:xfrm>
            <a:off x="2961322" y="400367"/>
            <a:ext cx="3221355" cy="43427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6450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00DD-B21F-5C60-1818-55190972B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A2AC3-3BF5-5000-E161-B5FDDF68C83C}"/>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59721C8C-BC3A-4AF1-0D80-CFFB03B2FB2E}"/>
              </a:ext>
            </a:extLst>
          </p:cNvPr>
          <p:cNvSpPr txBox="1"/>
          <p:nvPr/>
        </p:nvSpPr>
        <p:spPr>
          <a:xfrm>
            <a:off x="500063" y="864140"/>
            <a:ext cx="8901112" cy="307777"/>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One can also create an account and then later login too</a:t>
            </a:r>
          </a:p>
        </p:txBody>
      </p:sp>
      <p:pic>
        <p:nvPicPr>
          <p:cNvPr id="6" name="Picture 5">
            <a:extLst>
              <a:ext uri="{FF2B5EF4-FFF2-40B4-BE49-F238E27FC236}">
                <a16:creationId xmlns:a16="http://schemas.microsoft.com/office/drawing/2014/main" id="{8214B743-C239-4366-E47C-ED0C020B1946}"/>
              </a:ext>
            </a:extLst>
          </p:cNvPr>
          <p:cNvPicPr>
            <a:picLocks noChangeAspect="1"/>
          </p:cNvPicPr>
          <p:nvPr/>
        </p:nvPicPr>
        <p:blipFill>
          <a:blip r:embed="rId2"/>
          <a:stretch>
            <a:fillRect/>
          </a:stretch>
        </p:blipFill>
        <p:spPr>
          <a:xfrm>
            <a:off x="500063" y="1287945"/>
            <a:ext cx="4240676" cy="3203857"/>
          </a:xfrm>
          <a:prstGeom prst="rect">
            <a:avLst/>
          </a:prstGeom>
        </p:spPr>
      </p:pic>
      <p:pic>
        <p:nvPicPr>
          <p:cNvPr id="3" name="Picture 2">
            <a:extLst>
              <a:ext uri="{FF2B5EF4-FFF2-40B4-BE49-F238E27FC236}">
                <a16:creationId xmlns:a16="http://schemas.microsoft.com/office/drawing/2014/main" id="{1249174F-21F4-B687-8437-9C05F3BED027}"/>
              </a:ext>
            </a:extLst>
          </p:cNvPr>
          <p:cNvPicPr>
            <a:picLocks noChangeAspect="1"/>
          </p:cNvPicPr>
          <p:nvPr/>
        </p:nvPicPr>
        <p:blipFill>
          <a:blip r:embed="rId3"/>
          <a:stretch>
            <a:fillRect/>
          </a:stretch>
        </p:blipFill>
        <p:spPr>
          <a:xfrm>
            <a:off x="5868035" y="810060"/>
            <a:ext cx="2865755" cy="4049395"/>
          </a:xfrm>
          <a:prstGeom prst="rect">
            <a:avLst/>
          </a:prstGeom>
        </p:spPr>
      </p:pic>
    </p:spTree>
    <p:extLst>
      <p:ext uri="{BB962C8B-B14F-4D97-AF65-F5344CB8AC3E}">
        <p14:creationId xmlns:p14="http://schemas.microsoft.com/office/powerpoint/2010/main" val="2863235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0304E-3A1B-38FD-7802-EAB206FAB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57EFE-FC09-6206-7DD3-A3FECECC3462}"/>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EA457A26-0561-F5DA-AB3D-7DFE9CA5A3FF}"/>
              </a:ext>
            </a:extLst>
          </p:cNvPr>
          <p:cNvSpPr txBox="1"/>
          <p:nvPr/>
        </p:nvSpPr>
        <p:spPr>
          <a:xfrm>
            <a:off x="528637" y="1040596"/>
            <a:ext cx="8086726" cy="738664"/>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The </a:t>
            </a:r>
            <a:r>
              <a:rPr lang="en-IN" dirty="0" err="1">
                <a:solidFill>
                  <a:schemeClr val="bg1"/>
                </a:solidFill>
                <a:latin typeface="Times New Roman" panose="02020603050405020304" pitchFamily="18" charset="0"/>
                <a:cs typeface="Times New Roman" panose="02020603050405020304" pitchFamily="18" charset="0"/>
              </a:rPr>
              <a:t>DataFlow</a:t>
            </a:r>
            <a:r>
              <a:rPr lang="en-IN" dirty="0">
                <a:solidFill>
                  <a:schemeClr val="bg1"/>
                </a:solidFill>
                <a:latin typeface="Times New Roman" panose="02020603050405020304" pitchFamily="18" charset="0"/>
                <a:cs typeface="Times New Roman" panose="02020603050405020304" pitchFamily="18" charset="0"/>
              </a:rPr>
              <a:t> Nexus Dashboard, where one can navigate between uploading data and results and meanwhile check what our company is all about – What we do and why choose </a:t>
            </a:r>
            <a:r>
              <a:rPr lang="en-IN" dirty="0" err="1">
                <a:solidFill>
                  <a:schemeClr val="bg1"/>
                </a:solidFill>
                <a:latin typeface="Times New Roman" panose="02020603050405020304" pitchFamily="18" charset="0"/>
                <a:cs typeface="Times New Roman" panose="02020603050405020304" pitchFamily="18" charset="0"/>
              </a:rPr>
              <a:t>DataFlow</a:t>
            </a:r>
            <a:r>
              <a:rPr lang="en-IN" dirty="0">
                <a:solidFill>
                  <a:schemeClr val="bg1"/>
                </a:solidFill>
                <a:latin typeface="Times New Roman" panose="02020603050405020304" pitchFamily="18" charset="0"/>
                <a:cs typeface="Times New Roman" panose="02020603050405020304" pitchFamily="18" charset="0"/>
              </a:rPr>
              <a:t> Nexus.</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F5FF5B2-6DE7-D3DC-4408-1A875DB061C3}"/>
              </a:ext>
            </a:extLst>
          </p:cNvPr>
          <p:cNvPicPr>
            <a:picLocks noChangeAspect="1"/>
          </p:cNvPicPr>
          <p:nvPr/>
        </p:nvPicPr>
        <p:blipFill rotWithShape="1">
          <a:blip r:embed="rId2"/>
          <a:srcRect r="1980"/>
          <a:stretch/>
        </p:blipFill>
        <p:spPr bwMode="auto">
          <a:xfrm>
            <a:off x="1108471" y="2009796"/>
            <a:ext cx="6927058" cy="25643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2921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765D2-2FAD-707D-A880-5661D1F22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64E2A-16D2-33D2-B0C4-CCA0EC940DE9}"/>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CC65FAD3-F835-C83C-A800-21E7FB0BF048}"/>
              </a:ext>
            </a:extLst>
          </p:cNvPr>
          <p:cNvSpPr txBox="1"/>
          <p:nvPr/>
        </p:nvSpPr>
        <p:spPr>
          <a:xfrm>
            <a:off x="528637" y="840245"/>
            <a:ext cx="8086726" cy="1169551"/>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The </a:t>
            </a:r>
            <a:r>
              <a:rPr lang="en-IN" dirty="0" err="1">
                <a:solidFill>
                  <a:schemeClr val="bg1"/>
                </a:solidFill>
                <a:latin typeface="Times New Roman" panose="02020603050405020304" pitchFamily="18" charset="0"/>
                <a:cs typeface="Times New Roman" panose="02020603050405020304" pitchFamily="18" charset="0"/>
              </a:rPr>
              <a:t>DataFlow</a:t>
            </a:r>
            <a:r>
              <a:rPr lang="en-IN" dirty="0">
                <a:solidFill>
                  <a:schemeClr val="bg1"/>
                </a:solidFill>
                <a:latin typeface="Times New Roman" panose="02020603050405020304" pitchFamily="18" charset="0"/>
                <a:cs typeface="Times New Roman" panose="02020603050405020304" pitchFamily="18" charset="0"/>
              </a:rPr>
              <a:t> Nexus Dashboard, where one can navigate between uploading data and results and meanwhile check what our company is all about – What we do and why choose </a:t>
            </a:r>
            <a:r>
              <a:rPr lang="en-IN" dirty="0" err="1">
                <a:solidFill>
                  <a:schemeClr val="bg1"/>
                </a:solidFill>
                <a:latin typeface="Times New Roman" panose="02020603050405020304" pitchFamily="18" charset="0"/>
                <a:cs typeface="Times New Roman" panose="02020603050405020304" pitchFamily="18" charset="0"/>
              </a:rPr>
              <a:t>DataFlow</a:t>
            </a:r>
            <a:r>
              <a:rPr lang="en-IN" dirty="0">
                <a:solidFill>
                  <a:schemeClr val="bg1"/>
                </a:solidFill>
                <a:latin typeface="Times New Roman" panose="02020603050405020304" pitchFamily="18" charset="0"/>
                <a:cs typeface="Times New Roman" panose="02020603050405020304" pitchFamily="18" charset="0"/>
              </a:rPr>
              <a:t> Nexus. </a:t>
            </a:r>
          </a:p>
          <a:p>
            <a:r>
              <a:rPr lang="en-IN" dirty="0">
                <a:solidFill>
                  <a:schemeClr val="bg1"/>
                </a:solidFill>
                <a:latin typeface="Times New Roman" panose="02020603050405020304" pitchFamily="18" charset="0"/>
                <a:cs typeface="Times New Roman" panose="02020603050405020304" pitchFamily="18" charset="0"/>
              </a:rPr>
              <a:t>This section for – Uploading the Sales data for analysis</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C765220-9000-B73C-8D51-930DC949664B}"/>
              </a:ext>
            </a:extLst>
          </p:cNvPr>
          <p:cNvPicPr>
            <a:picLocks noChangeAspect="1"/>
          </p:cNvPicPr>
          <p:nvPr/>
        </p:nvPicPr>
        <p:blipFill rotWithShape="1">
          <a:blip r:embed="rId2"/>
          <a:srcRect r="1255"/>
          <a:stretch/>
        </p:blipFill>
        <p:spPr bwMode="auto">
          <a:xfrm>
            <a:off x="1742440" y="2009796"/>
            <a:ext cx="5659120" cy="23044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163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C717-CD3F-4366-5233-23404AB90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AE29E-5DB4-1CA3-C285-F0978273C088}"/>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3286CFCE-071A-D2CD-0D2C-E27E220E153F}"/>
              </a:ext>
            </a:extLst>
          </p:cNvPr>
          <p:cNvSpPr txBox="1"/>
          <p:nvPr/>
        </p:nvSpPr>
        <p:spPr>
          <a:xfrm>
            <a:off x="528637" y="810060"/>
            <a:ext cx="8086726" cy="523220"/>
          </a:xfrm>
          <a:prstGeom prst="rect">
            <a:avLst/>
          </a:prstGeom>
          <a:noFill/>
        </p:spPr>
        <p:txBody>
          <a:bodyPr wrap="square">
            <a:spAutoFit/>
          </a:bodyPr>
          <a:lstStyle/>
          <a:p>
            <a:r>
              <a:rPr lang="en-IN" dirty="0" err="1">
                <a:solidFill>
                  <a:schemeClr val="bg1"/>
                </a:solidFill>
                <a:latin typeface="Times New Roman" panose="02020603050405020304" pitchFamily="18" charset="0"/>
                <a:cs typeface="Times New Roman" panose="02020603050405020304" pitchFamily="18" charset="0"/>
              </a:rPr>
              <a:t>PowerBi</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E9C9424-EA07-723F-1021-1A805FCA6FCE}"/>
              </a:ext>
            </a:extLst>
          </p:cNvPr>
          <p:cNvPicPr>
            <a:picLocks noChangeAspect="1"/>
          </p:cNvPicPr>
          <p:nvPr/>
        </p:nvPicPr>
        <p:blipFill rotWithShape="1">
          <a:blip r:embed="rId2"/>
          <a:srcRect r="34848"/>
          <a:stretch/>
        </p:blipFill>
        <p:spPr bwMode="auto">
          <a:xfrm>
            <a:off x="528637" y="1307305"/>
            <a:ext cx="4247023" cy="339328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BBC5692-41ED-EAD9-BD94-A285A45432B9}"/>
              </a:ext>
            </a:extLst>
          </p:cNvPr>
          <p:cNvSpPr txBox="1"/>
          <p:nvPr/>
        </p:nvSpPr>
        <p:spPr>
          <a:xfrm>
            <a:off x="4863139" y="1309247"/>
            <a:ext cx="3752224" cy="1101520"/>
          </a:xfrm>
          <a:prstGeom prst="rect">
            <a:avLst/>
          </a:prstGeom>
          <a:noFill/>
        </p:spPr>
        <p:txBody>
          <a:bodyPr wrap="square">
            <a:spAutoFit/>
          </a:bodyPr>
          <a:lstStyle/>
          <a:p>
            <a:pPr>
              <a:lnSpc>
                <a:spcPct val="107000"/>
              </a:lnSpc>
              <a:spcAft>
                <a:spcPts val="800"/>
              </a:spcAft>
            </a:pPr>
            <a:r>
              <a:rPr lang="en-IN" dirty="0">
                <a:solidFill>
                  <a:schemeClr val="bg1"/>
                </a:solidFill>
                <a:latin typeface="Times New Roman" panose="02020603050405020304" pitchFamily="18" charset="0"/>
                <a:cs typeface="Times New Roman" panose="02020603050405020304" pitchFamily="18" charset="0"/>
              </a:rPr>
              <a:t>Table: </a:t>
            </a:r>
            <a:r>
              <a:rPr lang="en-IN" dirty="0" err="1">
                <a:solidFill>
                  <a:schemeClr val="bg1"/>
                </a:solidFill>
                <a:latin typeface="Times New Roman" panose="02020603050405020304" pitchFamily="18" charset="0"/>
                <a:cs typeface="Times New Roman" panose="02020603050405020304" pitchFamily="18" charset="0"/>
              </a:rPr>
              <a:t>Car_data</a:t>
            </a:r>
            <a:r>
              <a:rPr lang="en-IN" dirty="0">
                <a:solidFill>
                  <a:schemeClr val="bg1"/>
                </a:solidFill>
                <a:latin typeface="Times New Roman" panose="02020603050405020304" pitchFamily="18" charset="0"/>
                <a:cs typeface="Times New Roman" panose="02020603050405020304" pitchFamily="18" charset="0"/>
              </a:rPr>
              <a:t> is used to analyse the data and give the required output</a:t>
            </a:r>
          </a:p>
          <a:p>
            <a:pPr>
              <a:lnSpc>
                <a:spcPct val="107000"/>
              </a:lnSpc>
              <a:spcAft>
                <a:spcPts val="800"/>
              </a:spcAft>
            </a:pPr>
            <a:r>
              <a:rPr lang="en-IN" dirty="0">
                <a:solidFill>
                  <a:schemeClr val="bg1"/>
                </a:solidFill>
                <a:latin typeface="Times New Roman" panose="02020603050405020304" pitchFamily="18" charset="0"/>
                <a:cs typeface="Times New Roman" panose="02020603050405020304" pitchFamily="18" charset="0"/>
              </a:rPr>
              <a:t>23906 rows and the </a:t>
            </a:r>
            <a:r>
              <a:rPr lang="en-IN" dirty="0" err="1">
                <a:solidFill>
                  <a:schemeClr val="bg1"/>
                </a:solidFill>
                <a:latin typeface="Times New Roman" panose="02020603050405020304" pitchFamily="18" charset="0"/>
                <a:cs typeface="Times New Roman" panose="02020603050405020304" pitchFamily="18" charset="0"/>
              </a:rPr>
              <a:t>Car_id</a:t>
            </a:r>
            <a:r>
              <a:rPr lang="en-IN" dirty="0">
                <a:solidFill>
                  <a:schemeClr val="bg1"/>
                </a:solidFill>
                <a:latin typeface="Times New Roman" panose="02020603050405020304" pitchFamily="18" charset="0"/>
                <a:cs typeface="Times New Roman" panose="02020603050405020304" pitchFamily="18" charset="0"/>
              </a:rPr>
              <a:t> having 23906 distinct values </a:t>
            </a:r>
          </a:p>
        </p:txBody>
      </p:sp>
      <p:sp>
        <p:nvSpPr>
          <p:cNvPr id="9" name="TextBox 8">
            <a:extLst>
              <a:ext uri="{FF2B5EF4-FFF2-40B4-BE49-F238E27FC236}">
                <a16:creationId xmlns:a16="http://schemas.microsoft.com/office/drawing/2014/main" id="{A26C8C9A-D71D-8AEA-04E9-14994F96EB63}"/>
              </a:ext>
            </a:extLst>
          </p:cNvPr>
          <p:cNvSpPr txBox="1"/>
          <p:nvPr/>
        </p:nvSpPr>
        <p:spPr>
          <a:xfrm>
            <a:off x="4863139" y="2909954"/>
            <a:ext cx="3752224" cy="1229439"/>
          </a:xfrm>
          <a:prstGeom prst="rect">
            <a:avLst/>
          </a:prstGeom>
          <a:noFill/>
        </p:spPr>
        <p:txBody>
          <a:bodyPr wrap="square">
            <a:spAutoFit/>
          </a:bodyPr>
          <a:lstStyle/>
          <a:p>
            <a:pPr>
              <a:lnSpc>
                <a:spcPct val="107000"/>
              </a:lnSpc>
              <a:spcAft>
                <a:spcPts val="800"/>
              </a:spcAft>
            </a:pPr>
            <a:r>
              <a:rPr lang="en-IN" dirty="0">
                <a:solidFill>
                  <a:schemeClr val="bg1"/>
                </a:solidFill>
                <a:latin typeface="Times New Roman" panose="02020603050405020304" pitchFamily="18" charset="0"/>
                <a:cs typeface="Times New Roman" panose="02020603050405020304" pitchFamily="18" charset="0"/>
              </a:rPr>
              <a:t>The use of </a:t>
            </a:r>
            <a:r>
              <a:rPr lang="en-IN" dirty="0" err="1">
                <a:solidFill>
                  <a:schemeClr val="bg1"/>
                </a:solidFill>
                <a:latin typeface="Times New Roman" panose="02020603050405020304" pitchFamily="18" charset="0"/>
                <a:cs typeface="Times New Roman" panose="02020603050405020304" pitchFamily="18" charset="0"/>
              </a:rPr>
              <a:t>PowerBi</a:t>
            </a:r>
            <a:r>
              <a:rPr lang="en-IN" dirty="0">
                <a:solidFill>
                  <a:schemeClr val="bg1"/>
                </a:solidFill>
                <a:latin typeface="Times New Roman" panose="02020603050405020304" pitchFamily="18" charset="0"/>
                <a:cs typeface="Times New Roman" panose="02020603050405020304" pitchFamily="18" charset="0"/>
              </a:rPr>
              <a:t> is done in the backend for the analysis of the data and also for the cleaning of the data python libraries are used and the data is cleaned and checked for duplication and garbage and empty values</a:t>
            </a:r>
          </a:p>
        </p:txBody>
      </p:sp>
    </p:spTree>
    <p:extLst>
      <p:ext uri="{BB962C8B-B14F-4D97-AF65-F5344CB8AC3E}">
        <p14:creationId xmlns:p14="http://schemas.microsoft.com/office/powerpoint/2010/main" val="781525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AFD6C-22C3-858E-F090-2BFC41A0E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0F4A0-5F06-1823-057A-A7C60557103F}"/>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E8AB2246-4B18-FA72-1926-4C8D274029E3}"/>
              </a:ext>
            </a:extLst>
          </p:cNvPr>
          <p:cNvSpPr txBox="1"/>
          <p:nvPr/>
        </p:nvSpPr>
        <p:spPr>
          <a:xfrm>
            <a:off x="528637" y="810060"/>
            <a:ext cx="8086726" cy="523220"/>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Excel Sheet - </a:t>
            </a:r>
            <a:r>
              <a:rPr lang="en-IN" dirty="0">
                <a:solidFill>
                  <a:schemeClr val="bg1"/>
                </a:solidFill>
                <a:latin typeface="Times New Roman" panose="02020603050405020304" pitchFamily="18" charset="0"/>
                <a:cs typeface="Times New Roman" panose="02020603050405020304" pitchFamily="18" charset="0"/>
              </a:rPr>
              <a:t>Cleaned sales data</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012AE24-E7F6-7795-AF84-30EF4BE7F81B}"/>
              </a:ext>
            </a:extLst>
          </p:cNvPr>
          <p:cNvPicPr>
            <a:picLocks noChangeAspect="1"/>
          </p:cNvPicPr>
          <p:nvPr/>
        </p:nvPicPr>
        <p:blipFill>
          <a:blip r:embed="rId2"/>
          <a:stretch>
            <a:fillRect/>
          </a:stretch>
        </p:blipFill>
        <p:spPr>
          <a:xfrm>
            <a:off x="1706245" y="1382760"/>
            <a:ext cx="5731510" cy="2462530"/>
          </a:xfrm>
          <a:prstGeom prst="rect">
            <a:avLst/>
          </a:prstGeom>
        </p:spPr>
      </p:pic>
    </p:spTree>
    <p:extLst>
      <p:ext uri="{BB962C8B-B14F-4D97-AF65-F5344CB8AC3E}">
        <p14:creationId xmlns:p14="http://schemas.microsoft.com/office/powerpoint/2010/main" val="1783684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2CB31-1778-CD20-497E-8D7902E24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1FB87-01F8-0C97-7425-35DF98108D48}"/>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4E8F9730-B58E-9688-CF79-94BAA6EAE3E0}"/>
              </a:ext>
            </a:extLst>
          </p:cNvPr>
          <p:cNvSpPr txBox="1"/>
          <p:nvPr/>
        </p:nvSpPr>
        <p:spPr>
          <a:xfrm>
            <a:off x="814387" y="810060"/>
            <a:ext cx="8086726" cy="523220"/>
          </a:xfrm>
          <a:prstGeom prst="rect">
            <a:avLst/>
          </a:prstGeom>
          <a:noFill/>
        </p:spPr>
        <p:txBody>
          <a:bodyPr wrap="square">
            <a:spAutoFit/>
          </a:bodyPr>
          <a:lstStyle/>
          <a:p>
            <a:r>
              <a:rPr lang="en-IN" dirty="0" err="1">
                <a:solidFill>
                  <a:schemeClr val="bg1"/>
                </a:solidFill>
                <a:latin typeface="Times New Roman" panose="02020603050405020304" pitchFamily="18" charset="0"/>
                <a:cs typeface="Times New Roman" panose="02020603050405020304" pitchFamily="18" charset="0"/>
              </a:rPr>
              <a:t>PowerBi</a:t>
            </a:r>
            <a:r>
              <a:rPr lang="en-IN" dirty="0">
                <a:solidFill>
                  <a:schemeClr val="bg1"/>
                </a:solidFill>
                <a:latin typeface="Times New Roman" panose="02020603050405020304" pitchFamily="18" charset="0"/>
                <a:cs typeface="Times New Roman" panose="02020603050405020304" pitchFamily="18" charset="0"/>
              </a:rPr>
              <a:t> outputs - The details of the Car sales is shown and the total sales is shown in the form of a graph</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73A702D-C142-62BD-54DA-AC0D527936CB}"/>
              </a:ext>
            </a:extLst>
          </p:cNvPr>
          <p:cNvPicPr>
            <a:picLocks noChangeAspect="1"/>
          </p:cNvPicPr>
          <p:nvPr/>
        </p:nvPicPr>
        <p:blipFill>
          <a:blip r:embed="rId2"/>
          <a:stretch>
            <a:fillRect/>
          </a:stretch>
        </p:blipFill>
        <p:spPr>
          <a:xfrm>
            <a:off x="1706245" y="1333280"/>
            <a:ext cx="5731510" cy="3272790"/>
          </a:xfrm>
          <a:prstGeom prst="rect">
            <a:avLst/>
          </a:prstGeom>
        </p:spPr>
      </p:pic>
    </p:spTree>
    <p:extLst>
      <p:ext uri="{BB962C8B-B14F-4D97-AF65-F5344CB8AC3E}">
        <p14:creationId xmlns:p14="http://schemas.microsoft.com/office/powerpoint/2010/main" val="2577255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FF37A-455D-900C-CB05-9C1EA608EB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A2D54-B93A-4547-162B-D2AC9D9A7822}"/>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66A981DC-F5C9-CB13-4F33-C49B01A2F741}"/>
              </a:ext>
            </a:extLst>
          </p:cNvPr>
          <p:cNvSpPr txBox="1"/>
          <p:nvPr/>
        </p:nvSpPr>
        <p:spPr>
          <a:xfrm>
            <a:off x="885825" y="810060"/>
            <a:ext cx="8086726" cy="523220"/>
          </a:xfrm>
          <a:prstGeom prst="rect">
            <a:avLst/>
          </a:prstGeom>
          <a:noFill/>
        </p:spPr>
        <p:txBody>
          <a:bodyPr wrap="square">
            <a:spAutoFit/>
          </a:bodyPr>
          <a:lstStyle/>
          <a:p>
            <a:r>
              <a:rPr lang="en-IN" dirty="0" err="1">
                <a:solidFill>
                  <a:schemeClr val="bg1"/>
                </a:solidFill>
                <a:latin typeface="Times New Roman" panose="02020603050405020304" pitchFamily="18" charset="0"/>
                <a:cs typeface="Times New Roman" panose="02020603050405020304" pitchFamily="18" charset="0"/>
              </a:rPr>
              <a:t>PowerBi</a:t>
            </a:r>
            <a:r>
              <a:rPr lang="en-IN" dirty="0">
                <a:solidFill>
                  <a:schemeClr val="bg1"/>
                </a:solidFill>
                <a:latin typeface="Times New Roman" panose="02020603050405020304" pitchFamily="18" charset="0"/>
                <a:cs typeface="Times New Roman" panose="02020603050405020304" pitchFamily="18" charset="0"/>
              </a:rPr>
              <a:t> outputs - An overview of the Car sales is shown along with the regions in the globe too</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9F872F-DFCF-A085-7578-81B6636E5D57}"/>
              </a:ext>
            </a:extLst>
          </p:cNvPr>
          <p:cNvPicPr>
            <a:picLocks noChangeAspect="1"/>
          </p:cNvPicPr>
          <p:nvPr/>
        </p:nvPicPr>
        <p:blipFill>
          <a:blip r:embed="rId2"/>
          <a:stretch>
            <a:fillRect/>
          </a:stretch>
        </p:blipFill>
        <p:spPr>
          <a:xfrm>
            <a:off x="1706245" y="1517173"/>
            <a:ext cx="5731510" cy="2666365"/>
          </a:xfrm>
          <a:prstGeom prst="rect">
            <a:avLst/>
          </a:prstGeom>
        </p:spPr>
      </p:pic>
    </p:spTree>
    <p:extLst>
      <p:ext uri="{BB962C8B-B14F-4D97-AF65-F5344CB8AC3E}">
        <p14:creationId xmlns:p14="http://schemas.microsoft.com/office/powerpoint/2010/main" val="1004177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F436B-D3AB-F881-D858-8C5CA4DCE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09F44-E042-8E51-C648-986E6848F03C}"/>
              </a:ext>
            </a:extLst>
          </p:cNvPr>
          <p:cNvSpPr>
            <a:spLocks noGrp="1"/>
          </p:cNvSpPr>
          <p:nvPr>
            <p:ph type="title"/>
          </p:nvPr>
        </p:nvSpPr>
        <p:spPr>
          <a:xfrm>
            <a:off x="720000" y="237360"/>
            <a:ext cx="7704000" cy="572700"/>
          </a:xfrm>
        </p:spPr>
        <p: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Arial"/>
              </a:rPr>
              <a:t>User Interface</a:t>
            </a:r>
            <a:endParaRPr lang="en-IN" sz="1400" b="1" dirty="0">
              <a:solidFill>
                <a:schemeClr val="tx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46B52091-BF42-6652-5FB2-F49785F10631}"/>
              </a:ext>
            </a:extLst>
          </p:cNvPr>
          <p:cNvSpPr txBox="1"/>
          <p:nvPr/>
        </p:nvSpPr>
        <p:spPr>
          <a:xfrm>
            <a:off x="1364456" y="810060"/>
            <a:ext cx="6415088" cy="640881"/>
          </a:xfrm>
          <a:prstGeom prst="rect">
            <a:avLst/>
          </a:prstGeom>
          <a:noFill/>
        </p:spPr>
        <p:txBody>
          <a:bodyPr wrap="square">
            <a:spAutoFit/>
          </a:bodyPr>
          <a:lstStyle/>
          <a:p>
            <a:pPr>
              <a:lnSpc>
                <a:spcPct val="107000"/>
              </a:lnSpc>
              <a:spcAft>
                <a:spcPts val="800"/>
              </a:spcAft>
            </a:pPr>
            <a:r>
              <a:rPr lang="en-IN" dirty="0">
                <a:solidFill>
                  <a:schemeClr val="bg1"/>
                </a:solidFill>
                <a:latin typeface="Times New Roman" panose="02020603050405020304" pitchFamily="18" charset="0"/>
                <a:cs typeface="Times New Roman" panose="02020603050405020304" pitchFamily="18" charset="0"/>
              </a:rPr>
              <a:t>The results on the website being posted for the user to access it later on after analysis.</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183584B-7BA9-1841-09F8-143AD493E83D}"/>
              </a:ext>
            </a:extLst>
          </p:cNvPr>
          <p:cNvPicPr>
            <a:picLocks noChangeAspect="1"/>
          </p:cNvPicPr>
          <p:nvPr/>
        </p:nvPicPr>
        <p:blipFill rotWithShape="1">
          <a:blip r:embed="rId2"/>
          <a:srcRect r="1134"/>
          <a:stretch/>
        </p:blipFill>
        <p:spPr bwMode="auto">
          <a:xfrm>
            <a:off x="1738947" y="1450941"/>
            <a:ext cx="5666105" cy="2701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173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095C-1970-8264-FBBB-0736F5B2A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77324-480D-84E1-EB9C-6DFBF8D7102E}"/>
              </a:ext>
            </a:extLst>
          </p:cNvPr>
          <p:cNvSpPr>
            <a:spLocks noGrp="1"/>
          </p:cNvSpPr>
          <p:nvPr>
            <p:ph type="title"/>
          </p:nvPr>
        </p:nvSpPr>
        <p:spPr>
          <a:xfrm>
            <a:off x="720000" y="237360"/>
            <a:ext cx="7704000" cy="572700"/>
          </a:xfrm>
        </p:spPr>
        <p:txBody>
          <a:bodyPr/>
          <a:lstStyle/>
          <a:p>
            <a:pPr algn="ctr"/>
            <a:r>
              <a:rPr lang="en-US" sz="1600" b="1" dirty="0">
                <a:solidFill>
                  <a:schemeClr val="tx1"/>
                </a:solidFill>
                <a:latin typeface="Times New Roman" panose="02020603050405020304" pitchFamily="18" charset="0"/>
                <a:cs typeface="Times New Roman" panose="02020603050405020304" pitchFamily="18" charset="0"/>
                <a:sym typeface="Arial"/>
              </a:rPr>
              <a:t>Code for login page</a:t>
            </a:r>
            <a:endParaRPr lang="en-IN" sz="1600" b="1" dirty="0">
              <a:solidFill>
                <a:schemeClr val="tx1"/>
              </a:solidFill>
              <a:latin typeface="Times New Roman" panose="02020603050405020304" pitchFamily="18" charset="0"/>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DB7D40CA-A42F-145E-725B-AC6C9BC91503}"/>
              </a:ext>
            </a:extLst>
          </p:cNvPr>
          <p:cNvPicPr>
            <a:picLocks noChangeAspect="1"/>
          </p:cNvPicPr>
          <p:nvPr/>
        </p:nvPicPr>
        <p:blipFill>
          <a:blip r:embed="rId2"/>
          <a:stretch>
            <a:fillRect/>
          </a:stretch>
        </p:blipFill>
        <p:spPr>
          <a:xfrm>
            <a:off x="1211793" y="783140"/>
            <a:ext cx="6720413" cy="3577220"/>
          </a:xfrm>
          <a:prstGeom prst="rect">
            <a:avLst/>
          </a:prstGeom>
        </p:spPr>
      </p:pic>
    </p:spTree>
    <p:extLst>
      <p:ext uri="{BB962C8B-B14F-4D97-AF65-F5344CB8AC3E}">
        <p14:creationId xmlns:p14="http://schemas.microsoft.com/office/powerpoint/2010/main" val="2056922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F3688-EDD2-866E-F968-F521C8AA5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FCE4C-2751-7E6A-3887-6BB731E1611C}"/>
              </a:ext>
            </a:extLst>
          </p:cNvPr>
          <p:cNvSpPr>
            <a:spLocks noGrp="1"/>
          </p:cNvSpPr>
          <p:nvPr>
            <p:ph type="title"/>
          </p:nvPr>
        </p:nvSpPr>
        <p:spPr>
          <a:xfrm>
            <a:off x="720000" y="237360"/>
            <a:ext cx="7704000" cy="572700"/>
          </a:xfrm>
        </p:spPr>
        <p:txBody>
          <a:bodyPr/>
          <a:lstStyle/>
          <a:p>
            <a:pPr algn="ctr"/>
            <a:r>
              <a:rPr lang="en-US" sz="1600" b="1" dirty="0">
                <a:solidFill>
                  <a:schemeClr val="tx1"/>
                </a:solidFill>
                <a:latin typeface="Times New Roman" panose="02020603050405020304" pitchFamily="18" charset="0"/>
                <a:cs typeface="Times New Roman" panose="02020603050405020304" pitchFamily="18" charset="0"/>
                <a:sym typeface="Arial"/>
              </a:rPr>
              <a:t>Code for registering a new user</a:t>
            </a:r>
            <a:endParaRPr lang="en-IN" sz="1600" b="1" dirty="0">
              <a:solidFill>
                <a:schemeClr val="tx1"/>
              </a:solidFill>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DB1807A3-6E7D-E2E5-15CB-23FE72037EFD}"/>
              </a:ext>
            </a:extLst>
          </p:cNvPr>
          <p:cNvPicPr>
            <a:picLocks noChangeAspect="1"/>
          </p:cNvPicPr>
          <p:nvPr/>
        </p:nvPicPr>
        <p:blipFill>
          <a:blip r:embed="rId2"/>
          <a:stretch>
            <a:fillRect/>
          </a:stretch>
        </p:blipFill>
        <p:spPr>
          <a:xfrm>
            <a:off x="1183905" y="810060"/>
            <a:ext cx="6776190" cy="3592792"/>
          </a:xfrm>
          <a:prstGeom prst="rect">
            <a:avLst/>
          </a:prstGeom>
        </p:spPr>
      </p:pic>
    </p:spTree>
    <p:extLst>
      <p:ext uri="{BB962C8B-B14F-4D97-AF65-F5344CB8AC3E}">
        <p14:creationId xmlns:p14="http://schemas.microsoft.com/office/powerpoint/2010/main" val="167864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1C2E-89B2-45D2-8515-24BFA63B6068}"/>
              </a:ext>
            </a:extLst>
          </p:cNvPr>
          <p:cNvSpPr>
            <a:spLocks noGrp="1"/>
          </p:cNvSpPr>
          <p:nvPr>
            <p:ph type="title"/>
          </p:nvPr>
        </p:nvSpPr>
        <p:spPr>
          <a:xfrm>
            <a:off x="0" y="117987"/>
            <a:ext cx="9144000" cy="801959"/>
          </a:xfrm>
        </p:spPr>
        <p:txBody>
          <a:bodyPr anchor="ctr">
            <a:normAutofit/>
          </a:bodyPr>
          <a:lstStyle/>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Existing System Disadvantages</a:t>
            </a:r>
          </a:p>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and Proposed System Advantages</a:t>
            </a:r>
          </a:p>
        </p:txBody>
      </p:sp>
      <p:graphicFrame>
        <p:nvGraphicFramePr>
          <p:cNvPr id="7" name="Content Placeholder 6">
            <a:extLst>
              <a:ext uri="{FF2B5EF4-FFF2-40B4-BE49-F238E27FC236}">
                <a16:creationId xmlns:a16="http://schemas.microsoft.com/office/drawing/2014/main" id="{DDC8152F-0C72-531A-D650-95897447208E}"/>
              </a:ext>
            </a:extLst>
          </p:cNvPr>
          <p:cNvGraphicFramePr>
            <a:graphicFrameLocks noGrp="1"/>
          </p:cNvGraphicFramePr>
          <p:nvPr>
            <p:ph idx="1"/>
            <p:extLst>
              <p:ext uri="{D42A27DB-BD31-4B8C-83A1-F6EECF244321}">
                <p14:modId xmlns:p14="http://schemas.microsoft.com/office/powerpoint/2010/main" val="1612964411"/>
              </p:ext>
            </p:extLst>
          </p:nvPr>
        </p:nvGraphicFramePr>
        <p:xfrm>
          <a:off x="688524" y="1148666"/>
          <a:ext cx="7766952" cy="3416585"/>
        </p:xfrm>
        <a:graphic>
          <a:graphicData uri="http://schemas.openxmlformats.org/drawingml/2006/table">
            <a:tbl>
              <a:tblPr firstRow="1" bandRow="1">
                <a:tableStyleId>{08FB837D-C827-4EFA-A057-4D05807E0F7C}</a:tableStyleId>
              </a:tblPr>
              <a:tblGrid>
                <a:gridCol w="2588984">
                  <a:extLst>
                    <a:ext uri="{9D8B030D-6E8A-4147-A177-3AD203B41FA5}">
                      <a16:colId xmlns:a16="http://schemas.microsoft.com/office/drawing/2014/main" val="1729612024"/>
                    </a:ext>
                  </a:extLst>
                </a:gridCol>
                <a:gridCol w="2588984">
                  <a:extLst>
                    <a:ext uri="{9D8B030D-6E8A-4147-A177-3AD203B41FA5}">
                      <a16:colId xmlns:a16="http://schemas.microsoft.com/office/drawing/2014/main" val="3877331713"/>
                    </a:ext>
                  </a:extLst>
                </a:gridCol>
                <a:gridCol w="2588984">
                  <a:extLst>
                    <a:ext uri="{9D8B030D-6E8A-4147-A177-3AD203B41FA5}">
                      <a16:colId xmlns:a16="http://schemas.microsoft.com/office/drawing/2014/main" val="601541677"/>
                    </a:ext>
                  </a:extLst>
                </a:gridCol>
              </a:tblGrid>
              <a:tr h="279611">
                <a:tc>
                  <a:txBody>
                    <a:bodyPr/>
                    <a:lstStyle/>
                    <a:p>
                      <a:pPr algn="ctr" rtl="0" fontAlgn="base"/>
                      <a:r>
                        <a:rPr lang="en-US" sz="1400" b="1" dirty="0">
                          <a:solidFill>
                            <a:srgbClr val="FFFFFF"/>
                          </a:solidFill>
                          <a:effectLst/>
                        </a:rPr>
                        <a:t>Existing Software</a:t>
                      </a:r>
                      <a:endParaRPr lang="en-US" sz="1400" b="1" i="0" dirty="0">
                        <a:solidFill>
                          <a:srgbClr val="FFFFFF"/>
                        </a:solidFill>
                        <a:effectLst/>
                        <a:latin typeface="Times New Roman"/>
                      </a:endParaRPr>
                    </a:p>
                  </a:txBody>
                  <a:tcPr marL="49979" marR="49979" marT="24989" marB="24989"/>
                </a:tc>
                <a:tc>
                  <a:txBody>
                    <a:bodyPr/>
                    <a:lstStyle/>
                    <a:p>
                      <a:pPr algn="ctr" rtl="0" fontAlgn="base"/>
                      <a:r>
                        <a:rPr lang="en-US" sz="1400" b="1" dirty="0">
                          <a:solidFill>
                            <a:srgbClr val="FFFFFF"/>
                          </a:solidFill>
                          <a:effectLst/>
                        </a:rPr>
                        <a:t>Disadvantages (Cons)</a:t>
                      </a:r>
                      <a:endParaRPr lang="en-US" sz="1400" b="1" i="0" dirty="0">
                        <a:solidFill>
                          <a:srgbClr val="FFFFFF"/>
                        </a:solidFill>
                        <a:effectLst/>
                        <a:latin typeface="Times New Roman"/>
                      </a:endParaRPr>
                    </a:p>
                  </a:txBody>
                  <a:tcPr marL="49979" marR="49979" marT="24989" marB="24989"/>
                </a:tc>
                <a:tc>
                  <a:txBody>
                    <a:bodyPr/>
                    <a:lstStyle/>
                    <a:p>
                      <a:pPr algn="ctr" rtl="0" fontAlgn="base"/>
                      <a:r>
                        <a:rPr lang="en-US" sz="1400" b="1" err="1">
                          <a:solidFill>
                            <a:srgbClr val="FFFFFF"/>
                          </a:solidFill>
                          <a:effectLst/>
                        </a:rPr>
                        <a:t>DataFlow</a:t>
                      </a:r>
                      <a:r>
                        <a:rPr lang="en-US" sz="1400" b="1" dirty="0">
                          <a:solidFill>
                            <a:srgbClr val="FFFFFF"/>
                          </a:solidFill>
                          <a:effectLst/>
                        </a:rPr>
                        <a:t> Nexus Advantages</a:t>
                      </a:r>
                      <a:endParaRPr lang="en-US" sz="1400" b="1" i="0" dirty="0">
                        <a:solidFill>
                          <a:srgbClr val="FFFFFF"/>
                        </a:solidFill>
                        <a:effectLst/>
                        <a:latin typeface="Times New Roman"/>
                      </a:endParaRPr>
                    </a:p>
                  </a:txBody>
                  <a:tcPr marL="49979" marR="49979" marT="24989" marB="24989"/>
                </a:tc>
                <a:extLst>
                  <a:ext uri="{0D108BD9-81ED-4DB2-BD59-A6C34878D82A}">
                    <a16:rowId xmlns:a16="http://schemas.microsoft.com/office/drawing/2014/main" val="2328303328"/>
                  </a:ext>
                </a:extLst>
              </a:tr>
              <a:tr h="887459">
                <a:tc>
                  <a:txBody>
                    <a:bodyPr/>
                    <a:lstStyle/>
                    <a:p>
                      <a:pPr algn="l" rtl="0" fontAlgn="base"/>
                      <a:r>
                        <a:rPr lang="en-US" sz="1400" b="0" u="none" strike="noStrike" dirty="0">
                          <a:solidFill>
                            <a:schemeClr val="bg2"/>
                          </a:solidFill>
                          <a:effectLst/>
                        </a:rPr>
                        <a:t>HubSpot Sales Hub</a:t>
                      </a:r>
                      <a:endParaRPr lang="en-US" sz="1400" b="0" i="0" dirty="0">
                        <a:solidFill>
                          <a:schemeClr val="bg2"/>
                        </a:solidFill>
                        <a:effectLst/>
                        <a:latin typeface="Times New Roman"/>
                      </a:endParaRPr>
                    </a:p>
                  </a:txBody>
                  <a:tcPr marL="49979" marR="49979" marT="24989" marB="24989"/>
                </a:tc>
                <a:tc>
                  <a:txBody>
                    <a:bodyPr/>
                    <a:lstStyle/>
                    <a:p>
                      <a:pPr algn="l" rtl="0" fontAlgn="base"/>
                      <a:r>
                        <a:rPr lang="en-US" sz="1400" b="0" u="none" strike="noStrike" dirty="0">
                          <a:solidFill>
                            <a:schemeClr val="bg2"/>
                          </a:solidFill>
                          <a:effectLst/>
                        </a:rPr>
                        <a:t>- Challenging navigation due to too many features</a:t>
                      </a:r>
                      <a:endParaRPr lang="en-US" sz="1400" b="0" dirty="0">
                        <a:solidFill>
                          <a:schemeClr val="bg2"/>
                        </a:solidFill>
                        <a:effectLst/>
                      </a:endParaRPr>
                    </a:p>
                    <a:p>
                      <a:pPr algn="l" rtl="0" fontAlgn="base"/>
                      <a:r>
                        <a:rPr lang="en-US" sz="1400" b="0" u="none" strike="noStrike" dirty="0">
                          <a:solidFill>
                            <a:schemeClr val="bg2"/>
                          </a:solidFill>
                          <a:effectLst/>
                        </a:rPr>
                        <a:t>- Limited email sequence capacity</a:t>
                      </a:r>
                      <a:endParaRPr lang="en-US" sz="1400" b="0" i="0" dirty="0">
                        <a:solidFill>
                          <a:schemeClr val="bg2"/>
                        </a:solidFill>
                        <a:effectLst/>
                        <a:latin typeface="Times New Roman"/>
                      </a:endParaRPr>
                    </a:p>
                  </a:txBody>
                  <a:tcPr marL="49979" marR="49979" marT="24989" marB="24989"/>
                </a:tc>
                <a:tc>
                  <a:txBody>
                    <a:bodyPr/>
                    <a:lstStyle/>
                    <a:p>
                      <a:pPr algn="l" rtl="0" fontAlgn="base"/>
                      <a:r>
                        <a:rPr lang="en-US" sz="1400" b="0" u="none" strike="noStrike" dirty="0">
                          <a:solidFill>
                            <a:schemeClr val="bg2"/>
                          </a:solidFill>
                          <a:effectLst/>
                        </a:rPr>
                        <a:t>- Streamlined interface with customizable feature access</a:t>
                      </a:r>
                      <a:endParaRPr lang="en-US" sz="1400" b="0" dirty="0">
                        <a:solidFill>
                          <a:schemeClr val="bg2"/>
                        </a:solidFill>
                        <a:effectLst/>
                      </a:endParaRPr>
                    </a:p>
                    <a:p>
                      <a:pPr algn="l" rtl="0" fontAlgn="base"/>
                      <a:r>
                        <a:rPr lang="en-US" sz="1400" b="0" u="none" strike="noStrike" dirty="0">
                          <a:solidFill>
                            <a:schemeClr val="bg2"/>
                          </a:solidFill>
                          <a:effectLst/>
                        </a:rPr>
                        <a:t>- Unlimited email sequences to enhance campaign flexibility</a:t>
                      </a:r>
                      <a:endParaRPr lang="en-US" sz="1400" b="0" i="0" dirty="0">
                        <a:solidFill>
                          <a:schemeClr val="bg2"/>
                        </a:solidFill>
                        <a:effectLst/>
                        <a:latin typeface="Times New Roman"/>
                      </a:endParaRPr>
                    </a:p>
                  </a:txBody>
                  <a:tcPr marL="49979" marR="49979" marT="24989" marB="24989"/>
                </a:tc>
                <a:extLst>
                  <a:ext uri="{0D108BD9-81ED-4DB2-BD59-A6C34878D82A}">
                    <a16:rowId xmlns:a16="http://schemas.microsoft.com/office/drawing/2014/main" val="1702576035"/>
                  </a:ext>
                </a:extLst>
              </a:tr>
              <a:tr h="1090076">
                <a:tc>
                  <a:txBody>
                    <a:bodyPr/>
                    <a:lstStyle/>
                    <a:p>
                      <a:pPr algn="l" rtl="0" fontAlgn="base"/>
                      <a:r>
                        <a:rPr lang="en-US" sz="1400" b="0" u="none" strike="noStrike" dirty="0">
                          <a:solidFill>
                            <a:schemeClr val="bg2"/>
                          </a:solidFill>
                          <a:effectLst/>
                        </a:rPr>
                        <a:t>Active Campaign</a:t>
                      </a:r>
                      <a:endParaRPr lang="en-US" sz="1400" b="0" i="0" dirty="0">
                        <a:solidFill>
                          <a:schemeClr val="bg2"/>
                        </a:solidFill>
                        <a:effectLst/>
                        <a:latin typeface="Times New Roman"/>
                      </a:endParaRPr>
                    </a:p>
                  </a:txBody>
                  <a:tcPr marL="49979" marR="49979" marT="24989" marB="24989"/>
                </a:tc>
                <a:tc>
                  <a:txBody>
                    <a:bodyPr/>
                    <a:lstStyle/>
                    <a:p>
                      <a:pPr algn="l" rtl="0" fontAlgn="base"/>
                      <a:r>
                        <a:rPr lang="en-US" sz="1400" b="0" u="none" strike="noStrike" dirty="0">
                          <a:solidFill>
                            <a:schemeClr val="bg2"/>
                          </a:solidFill>
                          <a:effectLst/>
                        </a:rPr>
                        <a:t>- Less intuitive user experience</a:t>
                      </a:r>
                      <a:endParaRPr lang="en-US" sz="1400" b="0" dirty="0">
                        <a:solidFill>
                          <a:schemeClr val="bg2"/>
                        </a:solidFill>
                        <a:effectLst/>
                      </a:endParaRPr>
                    </a:p>
                    <a:p>
                      <a:pPr algn="l" rtl="0" fontAlgn="base"/>
                      <a:r>
                        <a:rPr lang="en-US" sz="1400" b="0" u="none" strike="noStrike" dirty="0">
                          <a:solidFill>
                            <a:schemeClr val="bg2"/>
                          </a:solidFill>
                          <a:effectLst/>
                        </a:rPr>
                        <a:t>- Report generation can be challenging</a:t>
                      </a:r>
                      <a:endParaRPr lang="en-US" sz="1400" b="0" i="0" dirty="0">
                        <a:solidFill>
                          <a:schemeClr val="bg2"/>
                        </a:solidFill>
                        <a:effectLst/>
                        <a:latin typeface="Times New Roman"/>
                      </a:endParaRPr>
                    </a:p>
                  </a:txBody>
                  <a:tcPr marL="49979" marR="49979" marT="24989" marB="24989"/>
                </a:tc>
                <a:tc>
                  <a:txBody>
                    <a:bodyPr/>
                    <a:lstStyle/>
                    <a:p>
                      <a:pPr algn="l" rtl="0" fontAlgn="base"/>
                      <a:r>
                        <a:rPr lang="en-US" sz="1400" b="0" u="none" strike="noStrike" dirty="0">
                          <a:solidFill>
                            <a:schemeClr val="bg2"/>
                          </a:solidFill>
                          <a:effectLst/>
                        </a:rPr>
                        <a:t>- User-friendly and intuitive UI for easy onboarding</a:t>
                      </a:r>
                      <a:endParaRPr lang="en-US" sz="1400" b="0" dirty="0">
                        <a:solidFill>
                          <a:schemeClr val="bg2"/>
                        </a:solidFill>
                        <a:effectLst/>
                      </a:endParaRPr>
                    </a:p>
                    <a:p>
                      <a:pPr algn="l" rtl="0" fontAlgn="base"/>
                      <a:r>
                        <a:rPr lang="en-US" sz="1400" b="0" u="none" strike="noStrike" dirty="0">
                          <a:solidFill>
                            <a:schemeClr val="bg2"/>
                          </a:solidFill>
                          <a:effectLst/>
                        </a:rPr>
                        <a:t>- Simplified and advanced report generation with customizable options</a:t>
                      </a:r>
                      <a:endParaRPr lang="en-US" sz="1400" b="0" i="0" dirty="0">
                        <a:solidFill>
                          <a:schemeClr val="bg2"/>
                        </a:solidFill>
                        <a:effectLst/>
                        <a:latin typeface="Times New Roman"/>
                      </a:endParaRPr>
                    </a:p>
                  </a:txBody>
                  <a:tcPr marL="49979" marR="49979" marT="24989" marB="24989"/>
                </a:tc>
                <a:extLst>
                  <a:ext uri="{0D108BD9-81ED-4DB2-BD59-A6C34878D82A}">
                    <a16:rowId xmlns:a16="http://schemas.microsoft.com/office/drawing/2014/main" val="376497227"/>
                  </a:ext>
                </a:extLst>
              </a:tr>
              <a:tr h="887459">
                <a:tc>
                  <a:txBody>
                    <a:bodyPr/>
                    <a:lstStyle/>
                    <a:p>
                      <a:pPr algn="l" rtl="0" fontAlgn="base"/>
                      <a:r>
                        <a:rPr lang="en-US" sz="1400" b="0" u="none" strike="noStrike" dirty="0">
                          <a:solidFill>
                            <a:schemeClr val="bg2"/>
                          </a:solidFill>
                          <a:effectLst/>
                        </a:rPr>
                        <a:t>Salesforce Sales Cloud</a:t>
                      </a:r>
                      <a:endParaRPr lang="en-US" sz="1400" b="0" i="0" dirty="0">
                        <a:solidFill>
                          <a:schemeClr val="bg2"/>
                        </a:solidFill>
                        <a:effectLst/>
                        <a:latin typeface="Times New Roman"/>
                      </a:endParaRPr>
                    </a:p>
                  </a:txBody>
                  <a:tcPr marL="49979" marR="49979" marT="24989" marB="24989"/>
                </a:tc>
                <a:tc>
                  <a:txBody>
                    <a:bodyPr/>
                    <a:lstStyle/>
                    <a:p>
                      <a:pPr algn="l" rtl="0" fontAlgn="base"/>
                      <a:r>
                        <a:rPr lang="en-US" sz="1400" b="0" u="none" strike="noStrike" dirty="0">
                          <a:solidFill>
                            <a:schemeClr val="bg2"/>
                          </a:solidFill>
                          <a:effectLst/>
                        </a:rPr>
                        <a:t>- Slow interface loading</a:t>
                      </a:r>
                      <a:endParaRPr lang="en-US" sz="1400" b="0" dirty="0">
                        <a:solidFill>
                          <a:schemeClr val="bg2"/>
                        </a:solidFill>
                        <a:effectLst/>
                      </a:endParaRPr>
                    </a:p>
                    <a:p>
                      <a:pPr algn="l" rtl="0" fontAlgn="base"/>
                      <a:r>
                        <a:rPr lang="en-US" sz="1400" b="0" u="none" strike="noStrike" dirty="0">
                          <a:solidFill>
                            <a:schemeClr val="bg2"/>
                          </a:solidFill>
                          <a:effectLst/>
                        </a:rPr>
                        <a:t>- Inadequate in-depth engagement metrics in sales automation</a:t>
                      </a:r>
                      <a:endParaRPr lang="en-US" sz="1400" b="0" i="0" dirty="0">
                        <a:solidFill>
                          <a:schemeClr val="bg2"/>
                        </a:solidFill>
                        <a:effectLst/>
                        <a:latin typeface="Times New Roman"/>
                      </a:endParaRPr>
                    </a:p>
                  </a:txBody>
                  <a:tcPr marL="49979" marR="49979" marT="24989" marB="24989"/>
                </a:tc>
                <a:tc>
                  <a:txBody>
                    <a:bodyPr/>
                    <a:lstStyle/>
                    <a:p>
                      <a:pPr algn="l" rtl="0" fontAlgn="base"/>
                      <a:r>
                        <a:rPr lang="en-US" sz="1400" b="0" u="none" strike="noStrike" dirty="0">
                          <a:solidFill>
                            <a:schemeClr val="bg2"/>
                          </a:solidFill>
                          <a:effectLst/>
                        </a:rPr>
                        <a:t>- Optimized for fast loading times</a:t>
                      </a:r>
                      <a:endParaRPr lang="en-US" sz="1400" b="0" dirty="0">
                        <a:solidFill>
                          <a:schemeClr val="bg2"/>
                        </a:solidFill>
                        <a:effectLst/>
                      </a:endParaRPr>
                    </a:p>
                    <a:p>
                      <a:pPr algn="l" rtl="0" fontAlgn="base"/>
                      <a:r>
                        <a:rPr lang="en-US" sz="1400" b="0" u="none" strike="noStrike" dirty="0">
                          <a:solidFill>
                            <a:schemeClr val="bg2"/>
                          </a:solidFill>
                          <a:effectLst/>
                        </a:rPr>
                        <a:t>- Comprehensive sales automation with detailed engagement analytics</a:t>
                      </a:r>
                      <a:endParaRPr lang="en-US" sz="1400" b="0" i="0" dirty="0">
                        <a:solidFill>
                          <a:schemeClr val="bg2"/>
                        </a:solidFill>
                        <a:effectLst/>
                        <a:latin typeface="Times New Roman"/>
                      </a:endParaRPr>
                    </a:p>
                  </a:txBody>
                  <a:tcPr marL="49979" marR="49979" marT="24989" marB="24989"/>
                </a:tc>
                <a:extLst>
                  <a:ext uri="{0D108BD9-81ED-4DB2-BD59-A6C34878D82A}">
                    <a16:rowId xmlns:a16="http://schemas.microsoft.com/office/drawing/2014/main" val="2042902625"/>
                  </a:ext>
                </a:extLst>
              </a:tr>
            </a:tbl>
          </a:graphicData>
        </a:graphic>
      </p:graphicFrame>
    </p:spTree>
    <p:extLst>
      <p:ext uri="{BB962C8B-B14F-4D97-AF65-F5344CB8AC3E}">
        <p14:creationId xmlns:p14="http://schemas.microsoft.com/office/powerpoint/2010/main" val="413450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3F046-1A1C-7452-6544-84BBA0F98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E2CED-2459-570E-4415-F406F4C50AFB}"/>
              </a:ext>
            </a:extLst>
          </p:cNvPr>
          <p:cNvSpPr>
            <a:spLocks noGrp="1"/>
          </p:cNvSpPr>
          <p:nvPr>
            <p:ph type="title"/>
          </p:nvPr>
        </p:nvSpPr>
        <p:spPr>
          <a:xfrm>
            <a:off x="720000" y="237360"/>
            <a:ext cx="7704000" cy="572700"/>
          </a:xfrm>
        </p:spPr>
        <p:txBody>
          <a:bodyPr/>
          <a:lstStyle/>
          <a:p>
            <a:pPr algn="ctr"/>
            <a:r>
              <a:rPr lang="en-US" sz="1600" b="1" dirty="0">
                <a:solidFill>
                  <a:schemeClr val="tx1"/>
                </a:solidFill>
                <a:latin typeface="Times New Roman" panose="02020603050405020304" pitchFamily="18" charset="0"/>
                <a:cs typeface="Times New Roman" panose="02020603050405020304" pitchFamily="18" charset="0"/>
                <a:sym typeface="Arial"/>
              </a:rPr>
              <a:t>Code for the </a:t>
            </a:r>
            <a:r>
              <a:rPr lang="en-US" sz="1600" b="1" dirty="0" err="1">
                <a:solidFill>
                  <a:schemeClr val="tx1"/>
                </a:solidFill>
                <a:latin typeface="Times New Roman" panose="02020603050405020304" pitchFamily="18" charset="0"/>
                <a:cs typeface="Times New Roman" panose="02020603050405020304" pitchFamily="18" charset="0"/>
                <a:sym typeface="Arial"/>
              </a:rPr>
              <a:t>DataFlow</a:t>
            </a:r>
            <a:r>
              <a:rPr lang="en-US" sz="1600" b="1" dirty="0">
                <a:solidFill>
                  <a:schemeClr val="tx1"/>
                </a:solidFill>
                <a:latin typeface="Times New Roman" panose="02020603050405020304" pitchFamily="18" charset="0"/>
                <a:cs typeface="Times New Roman" panose="02020603050405020304" pitchFamily="18" charset="0"/>
                <a:sym typeface="Arial"/>
              </a:rPr>
              <a:t> Nexus Dashboard</a:t>
            </a:r>
            <a:endParaRPr lang="en-IN" sz="1600" b="1" dirty="0">
              <a:solidFill>
                <a:schemeClr val="tx1"/>
              </a:solidFill>
              <a:latin typeface="Times New Roman" panose="02020603050405020304" pitchFamily="18" charset="0"/>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5DBB6742-D7BE-9959-40CB-CD9CD2876FDA}"/>
              </a:ext>
            </a:extLst>
          </p:cNvPr>
          <p:cNvPicPr>
            <a:picLocks noChangeAspect="1"/>
          </p:cNvPicPr>
          <p:nvPr/>
        </p:nvPicPr>
        <p:blipFill>
          <a:blip r:embed="rId2"/>
          <a:stretch>
            <a:fillRect/>
          </a:stretch>
        </p:blipFill>
        <p:spPr>
          <a:xfrm>
            <a:off x="1198379" y="779514"/>
            <a:ext cx="6747241" cy="3584472"/>
          </a:xfrm>
          <a:prstGeom prst="rect">
            <a:avLst/>
          </a:prstGeom>
        </p:spPr>
      </p:pic>
    </p:spTree>
    <p:extLst>
      <p:ext uri="{BB962C8B-B14F-4D97-AF65-F5344CB8AC3E}">
        <p14:creationId xmlns:p14="http://schemas.microsoft.com/office/powerpoint/2010/main" val="3996380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CF64D-8467-EF57-2E10-1F16F0C44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B0DB3-4CB3-6B60-2075-95528C9BD62D}"/>
              </a:ext>
            </a:extLst>
          </p:cNvPr>
          <p:cNvSpPr>
            <a:spLocks noGrp="1"/>
          </p:cNvSpPr>
          <p:nvPr>
            <p:ph type="title"/>
          </p:nvPr>
        </p:nvSpPr>
        <p:spPr>
          <a:xfrm>
            <a:off x="720000" y="237360"/>
            <a:ext cx="7704000" cy="572700"/>
          </a:xfrm>
        </p:spPr>
        <p:txBody>
          <a:bodyPr/>
          <a:lstStyle/>
          <a:p>
            <a:pPr algn="ctr"/>
            <a:r>
              <a:rPr lang="en-US" sz="1600" b="1" dirty="0">
                <a:solidFill>
                  <a:schemeClr val="tx1"/>
                </a:solidFill>
                <a:latin typeface="Times New Roman" panose="02020603050405020304" pitchFamily="18" charset="0"/>
                <a:cs typeface="Times New Roman" panose="02020603050405020304" pitchFamily="18" charset="0"/>
                <a:sym typeface="Arial"/>
              </a:rPr>
              <a:t>CSS Code for the styling of the website</a:t>
            </a:r>
            <a:endParaRPr lang="en-IN" sz="1600" b="1" dirty="0">
              <a:solidFill>
                <a:schemeClr val="tx1"/>
              </a:solidFill>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86043430-4ECA-9DDA-1DA5-59665FF70BF2}"/>
              </a:ext>
            </a:extLst>
          </p:cNvPr>
          <p:cNvPicPr>
            <a:picLocks noChangeAspect="1"/>
          </p:cNvPicPr>
          <p:nvPr/>
        </p:nvPicPr>
        <p:blipFill>
          <a:blip r:embed="rId2"/>
          <a:stretch>
            <a:fillRect/>
          </a:stretch>
        </p:blipFill>
        <p:spPr>
          <a:xfrm>
            <a:off x="1190328" y="771714"/>
            <a:ext cx="6763344" cy="3600072"/>
          </a:xfrm>
          <a:prstGeom prst="rect">
            <a:avLst/>
          </a:prstGeom>
        </p:spPr>
      </p:pic>
    </p:spTree>
    <p:extLst>
      <p:ext uri="{BB962C8B-B14F-4D97-AF65-F5344CB8AC3E}">
        <p14:creationId xmlns:p14="http://schemas.microsoft.com/office/powerpoint/2010/main" val="1676835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3F24-D4D3-1197-A64B-79F084710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B9E42-C565-92A3-6F52-0ABE4B753572}"/>
              </a:ext>
            </a:extLst>
          </p:cNvPr>
          <p:cNvSpPr>
            <a:spLocks noGrp="1"/>
          </p:cNvSpPr>
          <p:nvPr>
            <p:ph type="title"/>
          </p:nvPr>
        </p:nvSpPr>
        <p:spPr>
          <a:xfrm>
            <a:off x="720000" y="237360"/>
            <a:ext cx="7704000" cy="572700"/>
          </a:xfrm>
        </p:spPr>
        <p:txBody>
          <a:bodyPr/>
          <a:lstStyle/>
          <a:p>
            <a:pPr algn="ctr">
              <a:lnSpc>
                <a:spcPct val="107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Future Prospects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AA4278C-7851-931E-827E-4217A7D9984A}"/>
              </a:ext>
            </a:extLst>
          </p:cNvPr>
          <p:cNvSpPr txBox="1"/>
          <p:nvPr/>
        </p:nvSpPr>
        <p:spPr>
          <a:xfrm>
            <a:off x="0" y="880730"/>
            <a:ext cx="9144000" cy="4227376"/>
          </a:xfrm>
          <a:prstGeom prst="rect">
            <a:avLst/>
          </a:prstGeom>
          <a:noFill/>
        </p:spPr>
        <p:txBody>
          <a:bodyPr wrap="square">
            <a:spAutoFit/>
          </a:bodyPr>
          <a:lstStyle/>
          <a:p>
            <a:pPr marL="457200">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Automation and Scalability</a:t>
            </a:r>
          </a:p>
          <a:p>
            <a:pPr marL="914400">
              <a:lnSpc>
                <a:spcPct val="107000"/>
              </a:lnSpc>
              <a:spcAft>
                <a:spcPts val="800"/>
              </a:spcAft>
            </a:pP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Plans to implement advanced automation for faster, more accurate data processing, reducing dependency on manual operations. Scaling the system to handle larger datasets as the business grows.</a:t>
            </a:r>
          </a:p>
          <a:p>
            <a:pPr marL="457200">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Machine Learning Integration</a:t>
            </a:r>
            <a:endPar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endParaRPr>
          </a:p>
          <a:p>
            <a:pPr marL="914400">
              <a:lnSpc>
                <a:spcPct val="107000"/>
              </a:lnSpc>
              <a:spcAft>
                <a:spcPts val="800"/>
              </a:spcAft>
            </a:pP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Incorporating machine learning algorithms to predict future sales trends and customer preferences. Using predictive analytics to enhance marketing strategies and inventory management.</a:t>
            </a:r>
          </a:p>
          <a:p>
            <a:pPr marL="457200">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Real-Time Data Analysis</a:t>
            </a:r>
            <a:endPar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endParaRPr>
          </a:p>
          <a:p>
            <a:pPr marL="914400">
              <a:lnSpc>
                <a:spcPct val="107000"/>
              </a:lnSpc>
              <a:spcAft>
                <a:spcPts val="800"/>
              </a:spcAft>
            </a:pP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Transition to real-time data processing to allow instant decision-making. Implementing dashboards for dynamic, up-to-date data insights.</a:t>
            </a:r>
          </a:p>
          <a:p>
            <a:pPr marL="457200">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Cross-Platform Compatibility</a:t>
            </a:r>
            <a:endPar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endParaRPr>
          </a:p>
          <a:p>
            <a:pPr marL="914400">
              <a:lnSpc>
                <a:spcPct val="107000"/>
              </a:lnSpc>
              <a:spcAft>
                <a:spcPts val="800"/>
              </a:spcAft>
            </a:pP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Expanding access to data analysis results across multiple devices and platforms. Developing a mobile app for easier access to insights and reports on the go.</a:t>
            </a:r>
          </a:p>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a:t>
            </a:r>
          </a:p>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a:t>
            </a:r>
          </a:p>
        </p:txBody>
      </p:sp>
    </p:spTree>
    <p:extLst>
      <p:ext uri="{BB962C8B-B14F-4D97-AF65-F5344CB8AC3E}">
        <p14:creationId xmlns:p14="http://schemas.microsoft.com/office/powerpoint/2010/main" val="4115776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5DF3-5600-7817-E12F-0685BF690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7F8F1-1550-DB46-9C76-676FE91B4004}"/>
              </a:ext>
            </a:extLst>
          </p:cNvPr>
          <p:cNvSpPr>
            <a:spLocks noGrp="1"/>
          </p:cNvSpPr>
          <p:nvPr>
            <p:ph type="title"/>
          </p:nvPr>
        </p:nvSpPr>
        <p:spPr>
          <a:xfrm>
            <a:off x="720000" y="237360"/>
            <a:ext cx="7704000" cy="572700"/>
          </a:xfrm>
        </p:spPr>
        <p:txBody>
          <a:bodyPr/>
          <a:lstStyle/>
          <a:p>
            <a:pPr algn="ctr">
              <a:lnSpc>
                <a:spcPct val="107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Bibliography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576997E-314E-3775-B56B-5E6EF15DA66C}"/>
              </a:ext>
            </a:extLst>
          </p:cNvPr>
          <p:cNvSpPr txBox="1"/>
          <p:nvPr/>
        </p:nvSpPr>
        <p:spPr>
          <a:xfrm>
            <a:off x="0" y="1130762"/>
            <a:ext cx="9144000" cy="3022879"/>
          </a:xfrm>
          <a:prstGeom prst="rect">
            <a:avLst/>
          </a:prstGeom>
          <a:noFill/>
        </p:spPr>
        <p:txBody>
          <a:bodyPr wrap="square">
            <a:spAutoFit/>
          </a:bodyPr>
          <a:lstStyle/>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Sales Data </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Sourced from </a:t>
            </a:r>
            <a:r>
              <a:rPr lang="en-IN" kern="1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Kaegal</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for a comprehensive dataset that includes information on sales trends, customer demographics, and product categories, providing insights for effective sales strategy development.</a:t>
            </a:r>
          </a:p>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Data Cleaning Techniques </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Followed best practices from </a:t>
            </a:r>
            <a:r>
              <a:rPr lang="en-IN" kern="1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GeeksforGeeks</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including handling missing values, outliers, and data transformation methods to ensure data accuracy and improve model performance.</a:t>
            </a:r>
          </a:p>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HTML, CSS, and Styling Tips </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Referred to </a:t>
            </a:r>
            <a:r>
              <a:rPr lang="en-IN" kern="1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GeeksforGeeks</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articles for structuring and styling web pages, focusing on HTML5 and CSS3 for responsive design, accessibility, and enhancing the user interface and experience across devices.</a:t>
            </a:r>
          </a:p>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Power BI for Data Visualization </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Used Microsoft Power BI Documentation for creating effective visualizations, including bar charts, heat maps, and time series graphs, to </a:t>
            </a:r>
            <a:r>
              <a:rPr lang="en-IN" kern="1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analyze</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and present sales data in an engaging and informative way.</a:t>
            </a:r>
          </a:p>
          <a:p>
            <a:pPr>
              <a:lnSpc>
                <a:spcPct val="107000"/>
              </a:lnSpc>
              <a:spcAft>
                <a:spcPts val="800"/>
              </a:spcAft>
            </a:pPr>
            <a:r>
              <a:rPr lang="en-IN" b="1"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Python Libraries </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Leveraged </a:t>
            </a:r>
            <a:r>
              <a:rPr lang="en-IN" kern="100" dirty="0" err="1">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GeeksforGeeks</a:t>
            </a:r>
            <a:r>
              <a:rPr lang="en-IN" kern="1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Oswald"/>
              </a:rPr>
              <a:t> and Python Documentation for using Pandas for data manipulation, Matplotlib and Seaborn for visualizing patterns and trends, and Scikit-learn for implementing machine learning models to predict future sales.</a:t>
            </a:r>
          </a:p>
        </p:txBody>
      </p:sp>
    </p:spTree>
    <p:extLst>
      <p:ext uri="{BB962C8B-B14F-4D97-AF65-F5344CB8AC3E}">
        <p14:creationId xmlns:p14="http://schemas.microsoft.com/office/powerpoint/2010/main" val="3184126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1C2E-89B2-45D2-8515-24BFA63B6068}"/>
              </a:ext>
            </a:extLst>
          </p:cNvPr>
          <p:cNvSpPr>
            <a:spLocks noGrp="1"/>
          </p:cNvSpPr>
          <p:nvPr>
            <p:ph type="title"/>
          </p:nvPr>
        </p:nvSpPr>
        <p:spPr>
          <a:xfrm>
            <a:off x="0" y="261649"/>
            <a:ext cx="9144000" cy="658297"/>
          </a:xfrm>
        </p:spPr>
        <p:txBody>
          <a:bodyPr anchor="ctr">
            <a:normAutofit/>
          </a:bodyPr>
          <a:lstStyle/>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Existing System Disadvantages</a:t>
            </a:r>
          </a:p>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and Proposed System Advantages</a:t>
            </a:r>
          </a:p>
        </p:txBody>
      </p:sp>
      <p:graphicFrame>
        <p:nvGraphicFramePr>
          <p:cNvPr id="7" name="Content Placeholder 6">
            <a:extLst>
              <a:ext uri="{FF2B5EF4-FFF2-40B4-BE49-F238E27FC236}">
                <a16:creationId xmlns:a16="http://schemas.microsoft.com/office/drawing/2014/main" id="{DDC8152F-0C72-531A-D650-95897447208E}"/>
              </a:ext>
            </a:extLst>
          </p:cNvPr>
          <p:cNvGraphicFramePr>
            <a:graphicFrameLocks noGrp="1"/>
          </p:cNvGraphicFramePr>
          <p:nvPr>
            <p:ph idx="1"/>
            <p:extLst>
              <p:ext uri="{D42A27DB-BD31-4B8C-83A1-F6EECF244321}">
                <p14:modId xmlns:p14="http://schemas.microsoft.com/office/powerpoint/2010/main" val="1474237084"/>
              </p:ext>
            </p:extLst>
          </p:nvPr>
        </p:nvGraphicFramePr>
        <p:xfrm>
          <a:off x="632539" y="1584434"/>
          <a:ext cx="7896882" cy="3144606"/>
        </p:xfrm>
        <a:graphic>
          <a:graphicData uri="http://schemas.openxmlformats.org/drawingml/2006/table">
            <a:tbl>
              <a:tblPr firstRow="1" bandRow="1">
                <a:tableStyleId>{08FB837D-C827-4EFA-A057-4D05807E0F7C}</a:tableStyleId>
              </a:tblPr>
              <a:tblGrid>
                <a:gridCol w="1376380">
                  <a:extLst>
                    <a:ext uri="{9D8B030D-6E8A-4147-A177-3AD203B41FA5}">
                      <a16:colId xmlns:a16="http://schemas.microsoft.com/office/drawing/2014/main" val="1729612024"/>
                    </a:ext>
                  </a:extLst>
                </a:gridCol>
                <a:gridCol w="3210271">
                  <a:extLst>
                    <a:ext uri="{9D8B030D-6E8A-4147-A177-3AD203B41FA5}">
                      <a16:colId xmlns:a16="http://schemas.microsoft.com/office/drawing/2014/main" val="3877331713"/>
                    </a:ext>
                  </a:extLst>
                </a:gridCol>
                <a:gridCol w="3310231">
                  <a:extLst>
                    <a:ext uri="{9D8B030D-6E8A-4147-A177-3AD203B41FA5}">
                      <a16:colId xmlns:a16="http://schemas.microsoft.com/office/drawing/2014/main" val="601541677"/>
                    </a:ext>
                  </a:extLst>
                </a:gridCol>
              </a:tblGrid>
              <a:tr h="417066">
                <a:tc>
                  <a:txBody>
                    <a:bodyPr/>
                    <a:lstStyle/>
                    <a:p>
                      <a:pPr algn="ctr" rtl="0" fontAlgn="base"/>
                      <a:r>
                        <a:rPr lang="en-US" sz="1200" b="1" cap="none" spc="0" dirty="0">
                          <a:solidFill>
                            <a:schemeClr val="bg1"/>
                          </a:solidFill>
                          <a:effectLst/>
                        </a:rPr>
                        <a:t>Existing Software</a:t>
                      </a:r>
                      <a:endParaRPr lang="en-US" sz="1200" b="1" i="0" cap="none" spc="0" dirty="0">
                        <a:solidFill>
                          <a:schemeClr val="bg1"/>
                        </a:solidFill>
                        <a:effectLst/>
                        <a:latin typeface="Times New Roman"/>
                      </a:endParaRPr>
                    </a:p>
                  </a:txBody>
                  <a:tcPr marL="0" marR="55363" marT="22145" marB="166088"/>
                </a:tc>
                <a:tc>
                  <a:txBody>
                    <a:bodyPr/>
                    <a:lstStyle/>
                    <a:p>
                      <a:pPr algn="ctr" rtl="0" fontAlgn="base"/>
                      <a:r>
                        <a:rPr lang="en-US" sz="1200" b="1" cap="none" spc="0" dirty="0">
                          <a:solidFill>
                            <a:schemeClr val="bg1"/>
                          </a:solidFill>
                          <a:effectLst/>
                        </a:rPr>
                        <a:t>Disadvantages (Cons)</a:t>
                      </a:r>
                      <a:endParaRPr lang="en-US" sz="1200" b="1" i="0" cap="none" spc="0" dirty="0">
                        <a:solidFill>
                          <a:schemeClr val="bg1"/>
                        </a:solidFill>
                        <a:effectLst/>
                        <a:latin typeface="Times New Roman"/>
                      </a:endParaRPr>
                    </a:p>
                  </a:txBody>
                  <a:tcPr marL="0" marR="55363" marT="22145" marB="166088"/>
                </a:tc>
                <a:tc>
                  <a:txBody>
                    <a:bodyPr/>
                    <a:lstStyle/>
                    <a:p>
                      <a:pPr algn="ctr" rtl="0" fontAlgn="base"/>
                      <a:r>
                        <a:rPr lang="en-US" sz="1200" b="1" cap="none" spc="0" dirty="0" err="1">
                          <a:solidFill>
                            <a:schemeClr val="bg1"/>
                          </a:solidFill>
                          <a:effectLst/>
                        </a:rPr>
                        <a:t>DataFlow</a:t>
                      </a:r>
                      <a:r>
                        <a:rPr lang="en-US" sz="1200" b="1" cap="none" spc="0" dirty="0">
                          <a:solidFill>
                            <a:schemeClr val="bg1"/>
                          </a:solidFill>
                          <a:effectLst/>
                        </a:rPr>
                        <a:t> Nexus Advantages</a:t>
                      </a:r>
                      <a:endParaRPr lang="en-US" sz="1200" b="1" i="0" cap="none" spc="0" dirty="0">
                        <a:solidFill>
                          <a:schemeClr val="bg1"/>
                        </a:solidFill>
                        <a:effectLst/>
                        <a:latin typeface="Times New Roman"/>
                      </a:endParaRPr>
                    </a:p>
                  </a:txBody>
                  <a:tcPr marL="0" marR="55363" marT="22145" marB="166088"/>
                </a:tc>
                <a:extLst>
                  <a:ext uri="{0D108BD9-81ED-4DB2-BD59-A6C34878D82A}">
                    <a16:rowId xmlns:a16="http://schemas.microsoft.com/office/drawing/2014/main" val="2328303328"/>
                  </a:ext>
                </a:extLst>
              </a:tr>
              <a:tr h="970694">
                <a:tc>
                  <a:txBody>
                    <a:bodyPr/>
                    <a:lstStyle/>
                    <a:p>
                      <a:pPr lvl="0" algn="l">
                        <a:buNone/>
                      </a:pPr>
                      <a:r>
                        <a:rPr lang="en-US" sz="1200" b="0" u="none" strike="noStrike" cap="none" spc="0" noProof="0" dirty="0">
                          <a:solidFill>
                            <a:schemeClr val="bg2"/>
                          </a:solidFill>
                          <a:effectLst/>
                        </a:rPr>
                        <a:t>Gong</a:t>
                      </a:r>
                      <a:endParaRPr lang="en-US" sz="1200" cap="none" spc="0" dirty="0">
                        <a:solidFill>
                          <a:schemeClr val="bg2"/>
                        </a:solidFill>
                        <a:latin typeface="Times New Roman"/>
                      </a:endParaRPr>
                    </a:p>
                  </a:txBody>
                  <a:tcPr marL="0" marR="55363" marT="22145" marB="166088"/>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Limited integrations</a:t>
                      </a:r>
                      <a:endParaRPr lang="en-US" sz="1200" cap="none" spc="0" dirty="0">
                        <a:solidFill>
                          <a:schemeClr val="bg2"/>
                        </a:solidFill>
                      </a:endParaRPr>
                    </a:p>
                    <a:p>
                      <a:pPr lvl="0" algn="l">
                        <a:buNone/>
                      </a:pPr>
                      <a:r>
                        <a:rPr lang="en-US" sz="1200" b="0" u="none" strike="noStrike" cap="none" spc="0" noProof="0" dirty="0">
                          <a:solidFill>
                            <a:schemeClr val="bg2"/>
                          </a:solidFill>
                          <a:effectLst/>
                        </a:rPr>
                        <a:t>- Slow call processing</a:t>
                      </a:r>
                      <a:endParaRPr lang="en-US" sz="1200" cap="none" spc="0" dirty="0">
                        <a:solidFill>
                          <a:schemeClr val="bg2"/>
                        </a:solidFill>
                        <a:latin typeface="Times New Roman"/>
                      </a:endParaRPr>
                    </a:p>
                  </a:txBody>
                  <a:tcPr marL="0" marR="55363" marT="22145" marB="166088"/>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Extensive integration capabilities with major platforms</a:t>
                      </a:r>
                      <a:endParaRPr lang="en-US" sz="1200" cap="none" spc="0" dirty="0">
                        <a:solidFill>
                          <a:schemeClr val="bg2"/>
                        </a:solidFill>
                      </a:endParaRPr>
                    </a:p>
                    <a:p>
                      <a:pPr lvl="0" algn="l">
                        <a:buNone/>
                      </a:pPr>
                      <a:r>
                        <a:rPr lang="en-US" sz="1200" b="0" u="none" strike="noStrike" cap="none" spc="0" noProof="0" dirty="0">
                          <a:solidFill>
                            <a:schemeClr val="bg2"/>
                          </a:solidFill>
                          <a:effectLst/>
                        </a:rPr>
                        <a:t>- Efficient call processing for quick access and analysis</a:t>
                      </a:r>
                      <a:endParaRPr lang="en-US" sz="1200" cap="none" spc="0" dirty="0">
                        <a:solidFill>
                          <a:schemeClr val="bg2"/>
                        </a:solidFill>
                        <a:latin typeface="Times New Roman"/>
                      </a:endParaRPr>
                    </a:p>
                  </a:txBody>
                  <a:tcPr marL="0" marR="55363" marT="22145" marB="166088"/>
                </a:tc>
                <a:extLst>
                  <a:ext uri="{0D108BD9-81ED-4DB2-BD59-A6C34878D82A}">
                    <a16:rowId xmlns:a16="http://schemas.microsoft.com/office/drawing/2014/main" val="1702576035"/>
                  </a:ext>
                </a:extLst>
              </a:tr>
              <a:tr h="970694">
                <a:tc>
                  <a:txBody>
                    <a:bodyPr/>
                    <a:lstStyle/>
                    <a:p>
                      <a:pPr lvl="0" algn="l">
                        <a:buNone/>
                      </a:pPr>
                      <a:r>
                        <a:rPr lang="en-US" sz="1200" b="0" u="none" strike="noStrike" cap="none" spc="0" noProof="0" dirty="0">
                          <a:solidFill>
                            <a:schemeClr val="bg2"/>
                          </a:solidFill>
                          <a:effectLst/>
                        </a:rPr>
                        <a:t>Engage Bay</a:t>
                      </a:r>
                      <a:endParaRPr lang="en-US" sz="1200" cap="none" spc="0" dirty="0">
                        <a:solidFill>
                          <a:schemeClr val="bg2"/>
                        </a:solidFill>
                        <a:latin typeface="Times New Roman"/>
                      </a:endParaRPr>
                    </a:p>
                  </a:txBody>
                  <a:tcPr marL="0" marR="55363" marT="22145" marB="166088"/>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Limited email templates</a:t>
                      </a:r>
                      <a:endParaRPr lang="en-US" sz="1200" cap="none" spc="0" dirty="0">
                        <a:solidFill>
                          <a:schemeClr val="bg2"/>
                        </a:solidFill>
                      </a:endParaRPr>
                    </a:p>
                    <a:p>
                      <a:pPr lvl="0" algn="l">
                        <a:buNone/>
                      </a:pPr>
                      <a:r>
                        <a:rPr lang="en-US" sz="1200" b="0" u="none" strike="noStrike" cap="none" spc="0" noProof="0" dirty="0">
                          <a:solidFill>
                            <a:schemeClr val="bg2"/>
                          </a:solidFill>
                          <a:effectLst/>
                        </a:rPr>
                        <a:t>- Needs more native integrations</a:t>
                      </a:r>
                      <a:endParaRPr lang="en-US" sz="1200" cap="none" spc="0" dirty="0">
                        <a:solidFill>
                          <a:schemeClr val="bg2"/>
                        </a:solidFill>
                        <a:latin typeface="Times New Roman"/>
                      </a:endParaRPr>
                    </a:p>
                  </a:txBody>
                  <a:tcPr marL="0" marR="55363" marT="22145" marB="166088"/>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Extensive library of customizable email templates</a:t>
                      </a:r>
                      <a:endParaRPr lang="en-US" sz="1200" cap="none" spc="0" dirty="0">
                        <a:solidFill>
                          <a:schemeClr val="bg2"/>
                        </a:solidFill>
                      </a:endParaRPr>
                    </a:p>
                    <a:p>
                      <a:pPr lvl="0" algn="l">
                        <a:buNone/>
                      </a:pPr>
                      <a:r>
                        <a:rPr lang="en-US" sz="1200" b="0" u="none" strike="noStrike" cap="none" spc="0" noProof="0" dirty="0">
                          <a:solidFill>
                            <a:schemeClr val="bg2"/>
                          </a:solidFill>
                          <a:effectLst/>
                        </a:rPr>
                        <a:t>- Seamless native integrations with popular tools</a:t>
                      </a:r>
                      <a:endParaRPr lang="en-US" sz="1200" cap="none" spc="0" dirty="0">
                        <a:solidFill>
                          <a:schemeClr val="bg2"/>
                        </a:solidFill>
                        <a:latin typeface="Times New Roman"/>
                      </a:endParaRPr>
                    </a:p>
                  </a:txBody>
                  <a:tcPr marL="0" marR="55363" marT="22145" marB="166088"/>
                </a:tc>
                <a:extLst>
                  <a:ext uri="{0D108BD9-81ED-4DB2-BD59-A6C34878D82A}">
                    <a16:rowId xmlns:a16="http://schemas.microsoft.com/office/drawing/2014/main" val="376497227"/>
                  </a:ext>
                </a:extLst>
              </a:tr>
              <a:tr h="786152">
                <a:tc>
                  <a:txBody>
                    <a:bodyPr/>
                    <a:lstStyle/>
                    <a:p>
                      <a:pPr lvl="0" algn="l">
                        <a:buNone/>
                      </a:pPr>
                      <a:r>
                        <a:rPr lang="en-US" sz="1200" b="0" u="none" strike="noStrike" cap="none" spc="0" noProof="0" dirty="0">
                          <a:solidFill>
                            <a:schemeClr val="bg2"/>
                          </a:solidFill>
                          <a:effectLst/>
                        </a:rPr>
                        <a:t>Chorus.ai</a:t>
                      </a:r>
                      <a:endParaRPr lang="en-US" sz="1200" cap="none" spc="0" dirty="0">
                        <a:solidFill>
                          <a:schemeClr val="bg2"/>
                        </a:solidFill>
                        <a:latin typeface="Times New Roman"/>
                      </a:endParaRPr>
                    </a:p>
                  </a:txBody>
                  <a:tcPr marL="0" marR="55363" marT="22145" marB="166088"/>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Difficult access to recorded calls</a:t>
                      </a:r>
                      <a:endParaRPr lang="en-US" sz="1200" cap="none" spc="0" dirty="0">
                        <a:solidFill>
                          <a:schemeClr val="bg2"/>
                        </a:solidFill>
                      </a:endParaRPr>
                    </a:p>
                    <a:p>
                      <a:pPr lvl="0" algn="l">
                        <a:buNone/>
                      </a:pPr>
                      <a:r>
                        <a:rPr lang="en-US" sz="1200" b="0" u="none" strike="noStrike" cap="none" spc="0" noProof="0" dirty="0">
                          <a:solidFill>
                            <a:schemeClr val="bg2"/>
                          </a:solidFill>
                          <a:effectLst/>
                        </a:rPr>
                        <a:t>- Unreliable integration with Zoom and Gmail</a:t>
                      </a:r>
                      <a:endParaRPr lang="en-US" sz="1200" cap="none" spc="0" dirty="0">
                        <a:solidFill>
                          <a:schemeClr val="bg2"/>
                        </a:solidFill>
                        <a:latin typeface="Times New Roman"/>
                      </a:endParaRPr>
                    </a:p>
                  </a:txBody>
                  <a:tcPr marL="0" marR="55363" marT="22145" marB="166088"/>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Easy and quick access to all recorded calls</a:t>
                      </a:r>
                      <a:endParaRPr lang="en-US" sz="1200" cap="none" spc="0" dirty="0">
                        <a:solidFill>
                          <a:schemeClr val="bg2"/>
                        </a:solidFill>
                      </a:endParaRPr>
                    </a:p>
                    <a:p>
                      <a:pPr lvl="0" algn="l">
                        <a:buNone/>
                      </a:pPr>
                      <a:r>
                        <a:rPr lang="en-US" sz="1200" b="0" u="none" strike="noStrike" cap="none" spc="0" noProof="0" dirty="0">
                          <a:solidFill>
                            <a:schemeClr val="bg2"/>
                          </a:solidFill>
                          <a:effectLst/>
                        </a:rPr>
                        <a:t>- Robust and reliable integration with Zoom, Gmail, and other platforms</a:t>
                      </a:r>
                      <a:endParaRPr lang="en-US" sz="1200" cap="none" spc="0" dirty="0">
                        <a:solidFill>
                          <a:schemeClr val="bg2"/>
                        </a:solidFill>
                        <a:latin typeface="Times New Roman"/>
                      </a:endParaRPr>
                    </a:p>
                  </a:txBody>
                  <a:tcPr marL="0" marR="55363" marT="22145" marB="166088"/>
                </a:tc>
                <a:extLst>
                  <a:ext uri="{0D108BD9-81ED-4DB2-BD59-A6C34878D82A}">
                    <a16:rowId xmlns:a16="http://schemas.microsoft.com/office/drawing/2014/main" val="2042902625"/>
                  </a:ext>
                </a:extLst>
              </a:tr>
            </a:tbl>
          </a:graphicData>
        </a:graphic>
      </p:graphicFrame>
    </p:spTree>
    <p:extLst>
      <p:ext uri="{BB962C8B-B14F-4D97-AF65-F5344CB8AC3E}">
        <p14:creationId xmlns:p14="http://schemas.microsoft.com/office/powerpoint/2010/main" val="123901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DDC8152F-0C72-531A-D650-95897447208E}"/>
              </a:ext>
            </a:extLst>
          </p:cNvPr>
          <p:cNvGraphicFramePr>
            <a:graphicFrameLocks noGrp="1"/>
          </p:cNvGraphicFramePr>
          <p:nvPr>
            <p:ph idx="1"/>
            <p:extLst>
              <p:ext uri="{D42A27DB-BD31-4B8C-83A1-F6EECF244321}">
                <p14:modId xmlns:p14="http://schemas.microsoft.com/office/powerpoint/2010/main" val="3214006174"/>
              </p:ext>
            </p:extLst>
          </p:nvPr>
        </p:nvGraphicFramePr>
        <p:xfrm>
          <a:off x="445825" y="803668"/>
          <a:ext cx="8252350" cy="3339124"/>
        </p:xfrm>
        <a:graphic>
          <a:graphicData uri="http://schemas.openxmlformats.org/drawingml/2006/table">
            <a:tbl>
              <a:tblPr firstRow="1" bandRow="1">
                <a:tableStyleId>{08FB837D-C827-4EFA-A057-4D05807E0F7C}</a:tableStyleId>
              </a:tblPr>
              <a:tblGrid>
                <a:gridCol w="2194929">
                  <a:extLst>
                    <a:ext uri="{9D8B030D-6E8A-4147-A177-3AD203B41FA5}">
                      <a16:colId xmlns:a16="http://schemas.microsoft.com/office/drawing/2014/main" val="1729612024"/>
                    </a:ext>
                  </a:extLst>
                </a:gridCol>
                <a:gridCol w="2774932">
                  <a:extLst>
                    <a:ext uri="{9D8B030D-6E8A-4147-A177-3AD203B41FA5}">
                      <a16:colId xmlns:a16="http://schemas.microsoft.com/office/drawing/2014/main" val="3877331713"/>
                    </a:ext>
                  </a:extLst>
                </a:gridCol>
                <a:gridCol w="3282489">
                  <a:extLst>
                    <a:ext uri="{9D8B030D-6E8A-4147-A177-3AD203B41FA5}">
                      <a16:colId xmlns:a16="http://schemas.microsoft.com/office/drawing/2014/main" val="601541677"/>
                    </a:ext>
                  </a:extLst>
                </a:gridCol>
              </a:tblGrid>
              <a:tr h="302047">
                <a:tc>
                  <a:txBody>
                    <a:bodyPr/>
                    <a:lstStyle/>
                    <a:p>
                      <a:pPr algn="ctr" rtl="0" fontAlgn="base"/>
                      <a:r>
                        <a:rPr lang="en-US" sz="900" b="1" cap="all" spc="60" dirty="0">
                          <a:solidFill>
                            <a:schemeClr val="tx1"/>
                          </a:solidFill>
                          <a:effectLst/>
                        </a:rPr>
                        <a:t>Existing Software</a:t>
                      </a:r>
                      <a:endParaRPr lang="en-US" sz="900" b="1" i="0" cap="all" spc="60" dirty="0">
                        <a:solidFill>
                          <a:schemeClr val="tx1"/>
                        </a:solidFill>
                        <a:effectLst/>
                        <a:latin typeface="Times New Roman"/>
                      </a:endParaRPr>
                    </a:p>
                  </a:txBody>
                  <a:tcPr marL="44918" marR="44918" marT="68647" marB="68647" anchor="b"/>
                </a:tc>
                <a:tc>
                  <a:txBody>
                    <a:bodyPr/>
                    <a:lstStyle/>
                    <a:p>
                      <a:pPr algn="ctr" rtl="0" fontAlgn="base"/>
                      <a:r>
                        <a:rPr lang="en-US" sz="900" b="1" cap="all" spc="60" dirty="0">
                          <a:solidFill>
                            <a:schemeClr val="tx1"/>
                          </a:solidFill>
                          <a:effectLst/>
                        </a:rPr>
                        <a:t>Disadvantages (Cons)</a:t>
                      </a:r>
                      <a:endParaRPr lang="en-US" sz="900" b="1" i="0" cap="all" spc="60" dirty="0">
                        <a:solidFill>
                          <a:schemeClr val="tx1"/>
                        </a:solidFill>
                        <a:effectLst/>
                        <a:latin typeface="Times New Roman"/>
                      </a:endParaRPr>
                    </a:p>
                  </a:txBody>
                  <a:tcPr marL="44918" marR="44918" marT="68647" marB="68647" anchor="b"/>
                </a:tc>
                <a:tc>
                  <a:txBody>
                    <a:bodyPr/>
                    <a:lstStyle/>
                    <a:p>
                      <a:pPr algn="ctr" rtl="0" fontAlgn="base"/>
                      <a:r>
                        <a:rPr lang="en-US" sz="900" b="1" cap="all" spc="60" dirty="0" err="1">
                          <a:solidFill>
                            <a:schemeClr val="tx1"/>
                          </a:solidFill>
                          <a:effectLst/>
                        </a:rPr>
                        <a:t>DataFlow</a:t>
                      </a:r>
                      <a:r>
                        <a:rPr lang="en-US" sz="900" b="1" cap="all" spc="60" dirty="0">
                          <a:solidFill>
                            <a:schemeClr val="tx1"/>
                          </a:solidFill>
                          <a:effectLst/>
                        </a:rPr>
                        <a:t> Nexus Advantages</a:t>
                      </a:r>
                      <a:endParaRPr lang="en-US" sz="900" b="1" i="0" cap="all" spc="60" dirty="0">
                        <a:solidFill>
                          <a:schemeClr val="tx1"/>
                        </a:solidFill>
                        <a:effectLst/>
                        <a:latin typeface="Times New Roman"/>
                      </a:endParaRPr>
                    </a:p>
                  </a:txBody>
                  <a:tcPr marL="44918" marR="44918" marT="68647" marB="68647" anchor="b"/>
                </a:tc>
                <a:extLst>
                  <a:ext uri="{0D108BD9-81ED-4DB2-BD59-A6C34878D82A}">
                    <a16:rowId xmlns:a16="http://schemas.microsoft.com/office/drawing/2014/main" val="2328303328"/>
                  </a:ext>
                </a:extLst>
              </a:tr>
              <a:tr h="667740">
                <a:tc>
                  <a:txBody>
                    <a:bodyPr/>
                    <a:lstStyle/>
                    <a:p>
                      <a:pPr lvl="0" algn="l">
                        <a:buNone/>
                      </a:pPr>
                      <a:r>
                        <a:rPr lang="en-US" sz="1200" b="0" u="none" strike="noStrike" cap="none" spc="0" noProof="0" dirty="0">
                          <a:solidFill>
                            <a:schemeClr val="bg2"/>
                          </a:solidFill>
                          <a:effectLst/>
                        </a:rPr>
                        <a:t>Cube19</a:t>
                      </a:r>
                      <a:endParaRPr lang="en-US" sz="1200" cap="none" spc="0" dirty="0">
                        <a:solidFill>
                          <a:schemeClr val="bg2"/>
                        </a:solidFill>
                        <a:latin typeface="Times New Roman"/>
                      </a:endParaRPr>
                    </a:p>
                  </a:txBody>
                  <a:tcPr marL="44918" marR="44918" marT="22459"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Lack of pipeline forecasting</a:t>
                      </a:r>
                      <a:endParaRPr lang="en-US" sz="1200" cap="none" spc="0" dirty="0">
                        <a:solidFill>
                          <a:schemeClr val="bg2"/>
                        </a:solidFill>
                      </a:endParaRPr>
                    </a:p>
                    <a:p>
                      <a:pPr lvl="0" algn="l">
                        <a:buNone/>
                      </a:pPr>
                      <a:r>
                        <a:rPr lang="en-US" sz="1200" b="0" u="none" strike="noStrike" cap="none" spc="0" noProof="0" dirty="0">
                          <a:solidFill>
                            <a:schemeClr val="bg2"/>
                          </a:solidFill>
                          <a:effectLst/>
                        </a:rPr>
                        <a:t>- UI/UX interface needs improvement</a:t>
                      </a:r>
                      <a:endParaRPr lang="en-US" sz="1200" cap="none" spc="0" dirty="0">
                        <a:solidFill>
                          <a:schemeClr val="bg2"/>
                        </a:solidFill>
                        <a:latin typeface="Times New Roman"/>
                      </a:endParaRPr>
                    </a:p>
                  </a:txBody>
                  <a:tcPr marL="44918" marR="44918" marT="22459"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Advanced pipeline forecasting feature</a:t>
                      </a:r>
                      <a:endParaRPr lang="en-US" sz="1200" cap="none" spc="0" dirty="0">
                        <a:solidFill>
                          <a:schemeClr val="bg2"/>
                        </a:solidFill>
                      </a:endParaRPr>
                    </a:p>
                    <a:p>
                      <a:pPr lvl="0" algn="l">
                        <a:buNone/>
                      </a:pPr>
                      <a:r>
                        <a:rPr lang="en-US" sz="1200" b="0" u="none" strike="noStrike" cap="none" spc="0" noProof="0" dirty="0">
                          <a:solidFill>
                            <a:schemeClr val="bg2"/>
                          </a:solidFill>
                          <a:effectLst/>
                        </a:rPr>
                        <a:t>- Modern and user-friendly UI/UX for better user engagement</a:t>
                      </a:r>
                      <a:endParaRPr lang="en-US" sz="1200" cap="none" spc="0" dirty="0">
                        <a:solidFill>
                          <a:schemeClr val="bg2"/>
                        </a:solidFill>
                        <a:latin typeface="Times New Roman"/>
                      </a:endParaRPr>
                    </a:p>
                  </a:txBody>
                  <a:tcPr marL="44918" marR="44918" marT="22459" marB="68647"/>
                </a:tc>
                <a:extLst>
                  <a:ext uri="{0D108BD9-81ED-4DB2-BD59-A6C34878D82A}">
                    <a16:rowId xmlns:a16="http://schemas.microsoft.com/office/drawing/2014/main" val="1702576035"/>
                  </a:ext>
                </a:extLst>
              </a:tr>
              <a:tr h="667740">
                <a:tc>
                  <a:txBody>
                    <a:bodyPr/>
                    <a:lstStyle/>
                    <a:p>
                      <a:pPr lvl="0" algn="l">
                        <a:buNone/>
                      </a:pPr>
                      <a:r>
                        <a:rPr lang="en-US" sz="1200" b="0" u="none" strike="noStrike" cap="none" spc="0" noProof="0" dirty="0">
                          <a:solidFill>
                            <a:schemeClr val="bg2"/>
                          </a:solidFill>
                          <a:effectLst/>
                        </a:rPr>
                        <a:t>Groove</a:t>
                      </a:r>
                      <a:endParaRPr lang="en-US" sz="1200" cap="none" spc="0" dirty="0">
                        <a:solidFill>
                          <a:schemeClr val="bg2"/>
                        </a:solidFill>
                        <a:latin typeface="Times New Roman"/>
                      </a:endParaRPr>
                    </a:p>
                  </a:txBody>
                  <a:tcPr marL="44918" marR="44918" marT="22459"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Limited CRM capabilities</a:t>
                      </a:r>
                      <a:endParaRPr lang="en-US" sz="1200" cap="none" spc="0" dirty="0">
                        <a:solidFill>
                          <a:schemeClr val="bg2"/>
                        </a:solidFill>
                      </a:endParaRPr>
                    </a:p>
                    <a:p>
                      <a:pPr lvl="0" algn="l">
                        <a:buNone/>
                      </a:pPr>
                      <a:r>
                        <a:rPr lang="en-US" sz="1200" b="0" u="none" strike="noStrike" cap="none" spc="0" noProof="0" dirty="0">
                          <a:solidFill>
                            <a:schemeClr val="bg2"/>
                          </a:solidFill>
                          <a:effectLst/>
                        </a:rPr>
                        <a:t>- Task sharing challenges</a:t>
                      </a:r>
                      <a:endParaRPr lang="en-US" sz="1200" cap="none" spc="0" dirty="0">
                        <a:solidFill>
                          <a:schemeClr val="bg2"/>
                        </a:solidFill>
                        <a:latin typeface="Times New Roman"/>
                      </a:endParaRPr>
                    </a:p>
                  </a:txBody>
                  <a:tcPr marL="44918" marR="44918" marT="22459"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Full-featured CRM with advanced capabilities</a:t>
                      </a:r>
                      <a:endParaRPr lang="en-US" sz="1200" cap="none" spc="0" dirty="0">
                        <a:solidFill>
                          <a:schemeClr val="bg2"/>
                        </a:solidFill>
                      </a:endParaRPr>
                    </a:p>
                    <a:p>
                      <a:pPr lvl="0" algn="l">
                        <a:buNone/>
                      </a:pPr>
                      <a:r>
                        <a:rPr lang="en-US" sz="1200" b="0" u="none" strike="noStrike" cap="none" spc="0" noProof="0" dirty="0">
                          <a:solidFill>
                            <a:schemeClr val="bg2"/>
                          </a:solidFill>
                          <a:effectLst/>
                        </a:rPr>
                        <a:t>- Seamless task sharing with collaborative tools</a:t>
                      </a:r>
                      <a:endParaRPr lang="en-US" sz="1200" cap="none" spc="0" dirty="0">
                        <a:solidFill>
                          <a:schemeClr val="bg2"/>
                        </a:solidFill>
                        <a:latin typeface="Times New Roman"/>
                      </a:endParaRPr>
                    </a:p>
                  </a:txBody>
                  <a:tcPr marL="44918" marR="44918" marT="22459" marB="68647"/>
                </a:tc>
                <a:extLst>
                  <a:ext uri="{0D108BD9-81ED-4DB2-BD59-A6C34878D82A}">
                    <a16:rowId xmlns:a16="http://schemas.microsoft.com/office/drawing/2014/main" val="376497227"/>
                  </a:ext>
                </a:extLst>
              </a:tr>
              <a:tr h="850799">
                <a:tc>
                  <a:txBody>
                    <a:bodyPr/>
                    <a:lstStyle/>
                    <a:p>
                      <a:pPr lvl="0" algn="l">
                        <a:buNone/>
                      </a:pPr>
                      <a:r>
                        <a:rPr lang="en-US" sz="1200" b="0" u="none" strike="noStrike" cap="none" spc="0" noProof="0" dirty="0">
                          <a:solidFill>
                            <a:schemeClr val="bg2"/>
                          </a:solidFill>
                          <a:effectLst/>
                        </a:rPr>
                        <a:t>Quota Path</a:t>
                      </a:r>
                      <a:endParaRPr lang="en-US" sz="1200" cap="none" spc="0" dirty="0">
                        <a:solidFill>
                          <a:schemeClr val="bg2"/>
                        </a:solidFill>
                        <a:latin typeface="Times New Roman"/>
                      </a:endParaRPr>
                    </a:p>
                  </a:txBody>
                  <a:tcPr marL="44918" marR="44918" marT="22459"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Limited customization</a:t>
                      </a:r>
                      <a:endParaRPr lang="en-US" sz="1200" cap="none" spc="0" dirty="0">
                        <a:solidFill>
                          <a:schemeClr val="bg2"/>
                        </a:solidFill>
                      </a:endParaRPr>
                    </a:p>
                    <a:p>
                      <a:pPr lvl="0" algn="l">
                        <a:buNone/>
                      </a:pPr>
                      <a:r>
                        <a:rPr lang="en-US" sz="1200" b="0" u="none" strike="noStrike" cap="none" spc="0" noProof="0" dirty="0">
                          <a:solidFill>
                            <a:schemeClr val="bg2"/>
                          </a:solidFill>
                          <a:effectLst/>
                        </a:rPr>
                        <a:t>- Slow interface loading</a:t>
                      </a:r>
                      <a:endParaRPr lang="en-US" sz="1200" cap="none" spc="0" dirty="0">
                        <a:solidFill>
                          <a:schemeClr val="bg2"/>
                        </a:solidFill>
                        <a:latin typeface="Times New Roman"/>
                      </a:endParaRPr>
                    </a:p>
                  </a:txBody>
                  <a:tcPr marL="44918" marR="44918" marT="22459"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High degree of customization to meet diverse needs</a:t>
                      </a:r>
                      <a:endParaRPr lang="en-US" sz="1200" cap="none" spc="0" dirty="0">
                        <a:solidFill>
                          <a:schemeClr val="bg2"/>
                        </a:solidFill>
                      </a:endParaRPr>
                    </a:p>
                    <a:p>
                      <a:pPr lvl="0" algn="l">
                        <a:buNone/>
                      </a:pPr>
                      <a:r>
                        <a:rPr lang="en-US" sz="1200" b="0" u="none" strike="noStrike" cap="none" spc="0" noProof="0" dirty="0">
                          <a:solidFill>
                            <a:schemeClr val="bg2"/>
                          </a:solidFill>
                          <a:effectLst/>
                        </a:rPr>
                        <a:t>- Fast and responsive interface for better user experience</a:t>
                      </a:r>
                      <a:endParaRPr lang="en-US" sz="1200" cap="none" spc="0" dirty="0">
                        <a:solidFill>
                          <a:schemeClr val="bg2"/>
                        </a:solidFill>
                        <a:latin typeface="Times New Roman"/>
                      </a:endParaRPr>
                    </a:p>
                  </a:txBody>
                  <a:tcPr marL="44918" marR="44918" marT="22459" marB="68647"/>
                </a:tc>
                <a:extLst>
                  <a:ext uri="{0D108BD9-81ED-4DB2-BD59-A6C34878D82A}">
                    <a16:rowId xmlns:a16="http://schemas.microsoft.com/office/drawing/2014/main" val="2042902625"/>
                  </a:ext>
                </a:extLst>
              </a:tr>
              <a:tr h="850798">
                <a:tc>
                  <a:txBody>
                    <a:bodyPr/>
                    <a:lstStyle/>
                    <a:p>
                      <a:pPr lvl="0" algn="l">
                        <a:buNone/>
                      </a:pPr>
                      <a:r>
                        <a:rPr lang="en-US" sz="1200" b="0" u="none" strike="noStrike" cap="none" spc="0" noProof="0" dirty="0">
                          <a:solidFill>
                            <a:schemeClr val="bg2"/>
                          </a:solidFill>
                          <a:effectLst/>
                        </a:rPr>
                        <a:t>Zoho</a:t>
                      </a:r>
                      <a:endParaRPr lang="en-US" sz="1200" cap="none" spc="0" dirty="0">
                        <a:solidFill>
                          <a:schemeClr val="bg2"/>
                        </a:solidFill>
                        <a:latin typeface="Times New Roman"/>
                      </a:endParaRPr>
                    </a:p>
                  </a:txBody>
                  <a:tcPr marL="44918" marR="44918" marT="22458"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Time-consuming data import and sync</a:t>
                      </a:r>
                      <a:endParaRPr lang="en-US" sz="1200" cap="none" spc="0" dirty="0">
                        <a:solidFill>
                          <a:schemeClr val="bg2"/>
                        </a:solidFill>
                      </a:endParaRPr>
                    </a:p>
                    <a:p>
                      <a:pPr lvl="0" algn="l">
                        <a:buNone/>
                      </a:pPr>
                      <a:r>
                        <a:rPr lang="en-US" sz="1200" b="0" u="none" strike="noStrike" cap="none" spc="0" noProof="0" dirty="0">
                          <a:solidFill>
                            <a:schemeClr val="bg2"/>
                          </a:solidFill>
                          <a:effectLst/>
                        </a:rPr>
                        <a:t>- Weak social media integration</a:t>
                      </a:r>
                      <a:endParaRPr lang="en-US" sz="1200" cap="none" spc="0" dirty="0">
                        <a:solidFill>
                          <a:schemeClr val="bg2"/>
                        </a:solidFill>
                        <a:latin typeface="Times New Roman"/>
                      </a:endParaRPr>
                    </a:p>
                  </a:txBody>
                  <a:tcPr marL="44918" marR="44918" marT="22458" marB="68647"/>
                </a:tc>
                <a:tc>
                  <a:txBody>
                    <a:bodyPr/>
                    <a:lstStyle/>
                    <a:p>
                      <a:pPr lvl="0" algn="l">
                        <a:lnSpc>
                          <a:spcPct val="100000"/>
                        </a:lnSpc>
                        <a:spcBef>
                          <a:spcPts val="0"/>
                        </a:spcBef>
                        <a:spcAft>
                          <a:spcPts val="0"/>
                        </a:spcAft>
                        <a:buNone/>
                      </a:pPr>
                      <a:r>
                        <a:rPr lang="en-US" sz="1200" b="0" u="none" strike="noStrike" cap="none" spc="0" noProof="0" dirty="0">
                          <a:solidFill>
                            <a:schemeClr val="bg2"/>
                          </a:solidFill>
                          <a:effectLst/>
                        </a:rPr>
                        <a:t>- Quick and easy data import/sync with real-time updates</a:t>
                      </a:r>
                      <a:endParaRPr lang="en-US" sz="1200" cap="none" spc="0" dirty="0">
                        <a:solidFill>
                          <a:schemeClr val="bg2"/>
                        </a:solidFill>
                      </a:endParaRPr>
                    </a:p>
                    <a:p>
                      <a:pPr lvl="0" algn="l">
                        <a:buNone/>
                      </a:pPr>
                      <a:r>
                        <a:rPr lang="en-US" sz="1200" b="0" u="none" strike="noStrike" cap="none" spc="0" noProof="0" dirty="0">
                          <a:solidFill>
                            <a:schemeClr val="bg2"/>
                          </a:solidFill>
                          <a:effectLst/>
                        </a:rPr>
                        <a:t>- Enhanced social media integration for better lead management</a:t>
                      </a:r>
                      <a:endParaRPr lang="en-US" sz="1200" cap="none" spc="0" dirty="0">
                        <a:solidFill>
                          <a:schemeClr val="bg2"/>
                        </a:solidFill>
                        <a:latin typeface="Times New Roman"/>
                      </a:endParaRPr>
                    </a:p>
                  </a:txBody>
                  <a:tcPr marL="44918" marR="44918" marT="22458" marB="68647"/>
                </a:tc>
                <a:extLst>
                  <a:ext uri="{0D108BD9-81ED-4DB2-BD59-A6C34878D82A}">
                    <a16:rowId xmlns:a16="http://schemas.microsoft.com/office/drawing/2014/main" val="578538285"/>
                  </a:ext>
                </a:extLst>
              </a:tr>
            </a:tbl>
          </a:graphicData>
        </a:graphic>
      </p:graphicFrame>
    </p:spTree>
    <p:extLst>
      <p:ext uri="{BB962C8B-B14F-4D97-AF65-F5344CB8AC3E}">
        <p14:creationId xmlns:p14="http://schemas.microsoft.com/office/powerpoint/2010/main" val="180947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7159BD-76E4-67F4-C2BB-376FB0CE84F0}"/>
              </a:ext>
            </a:extLst>
          </p:cNvPr>
          <p:cNvSpPr txBox="1"/>
          <p:nvPr/>
        </p:nvSpPr>
        <p:spPr>
          <a:xfrm>
            <a:off x="628650" y="1895253"/>
            <a:ext cx="3260961" cy="2621384"/>
          </a:xfrm>
          <a:prstGeom prst="rect">
            <a:avLst/>
          </a:prstGeom>
        </p:spPr>
        <p:txBody>
          <a:bodyPr vert="horz" lIns="68580" tIns="34290" rIns="68580" bIns="34290" rtlCol="0" anchor="t">
            <a:normAutofit/>
          </a:bodyPr>
          <a:lstStyle/>
          <a:p>
            <a:pPr>
              <a:lnSpc>
                <a:spcPct val="90000"/>
              </a:lnSpc>
              <a:spcBef>
                <a:spcPct val="0"/>
              </a:spcBef>
              <a:spcAft>
                <a:spcPts val="600"/>
              </a:spcAft>
            </a:pPr>
            <a:r>
              <a:rPr lang="en-US" sz="1800" b="1" dirty="0">
                <a:solidFill>
                  <a:schemeClr val="bg1"/>
                </a:solidFill>
                <a:latin typeface="Times New Roman"/>
                <a:cs typeface="Times New Roman"/>
              </a:rPr>
              <a:t>Hardware Requirements</a:t>
            </a:r>
          </a:p>
          <a:p>
            <a:pPr>
              <a:lnSpc>
                <a:spcPct val="90000"/>
              </a:lnSpc>
              <a:spcBef>
                <a:spcPct val="0"/>
              </a:spcBef>
              <a:spcAft>
                <a:spcPts val="600"/>
              </a:spcAft>
            </a:pPr>
            <a:r>
              <a:rPr lang="en-US" sz="1050" dirty="0">
                <a:solidFill>
                  <a:schemeClr val="bg1"/>
                </a:solidFill>
                <a:latin typeface="Times New Roman"/>
                <a:cs typeface="Times New Roman"/>
              </a:rPr>
              <a:t>A computer with at least 4 GB ram, </a:t>
            </a:r>
          </a:p>
          <a:p>
            <a:pPr>
              <a:lnSpc>
                <a:spcPct val="90000"/>
              </a:lnSpc>
              <a:spcBef>
                <a:spcPct val="0"/>
              </a:spcBef>
              <a:spcAft>
                <a:spcPts val="600"/>
              </a:spcAft>
            </a:pPr>
            <a:r>
              <a:rPr lang="en-US" sz="1050" dirty="0">
                <a:solidFill>
                  <a:schemeClr val="bg1"/>
                </a:solidFill>
                <a:latin typeface="Times New Roman"/>
                <a:cs typeface="Times New Roman"/>
              </a:rPr>
              <a:t>Intel Core i5 processor or higher, </a:t>
            </a:r>
            <a:endParaRPr lang="en-US" sz="1050" dirty="0">
              <a:solidFill>
                <a:schemeClr val="bg1"/>
              </a:solidFill>
              <a:latin typeface="Aptos" panose="020B0004020202020204"/>
              <a:cs typeface="Times New Roman"/>
            </a:endParaRPr>
          </a:p>
          <a:p>
            <a:pPr>
              <a:lnSpc>
                <a:spcPct val="90000"/>
              </a:lnSpc>
              <a:spcBef>
                <a:spcPct val="0"/>
              </a:spcBef>
              <a:spcAft>
                <a:spcPts val="600"/>
              </a:spcAft>
            </a:pPr>
            <a:r>
              <a:rPr lang="en-US" sz="1050" dirty="0">
                <a:solidFill>
                  <a:schemeClr val="bg1"/>
                </a:solidFill>
                <a:latin typeface="Times New Roman"/>
                <a:cs typeface="Times New Roman"/>
              </a:rPr>
              <a:t>500 GB hard drive (HDD or SSD)</a:t>
            </a:r>
            <a:endParaRPr lang="en-US" sz="1050" dirty="0">
              <a:solidFill>
                <a:schemeClr val="bg1"/>
              </a:solidFill>
            </a:endParaRPr>
          </a:p>
        </p:txBody>
      </p:sp>
      <p:pic>
        <p:nvPicPr>
          <p:cNvPr id="7" name="Picture 6">
            <a:extLst>
              <a:ext uri="{FF2B5EF4-FFF2-40B4-BE49-F238E27FC236}">
                <a16:creationId xmlns:a16="http://schemas.microsoft.com/office/drawing/2014/main" id="{98893EAD-4948-AF4F-CB78-97DF728E0DFC}"/>
              </a:ext>
            </a:extLst>
          </p:cNvPr>
          <p:cNvPicPr>
            <a:picLocks noChangeAspect="1"/>
          </p:cNvPicPr>
          <p:nvPr/>
        </p:nvPicPr>
        <p:blipFill>
          <a:blip r:embed="rId2"/>
          <a:srcRect l="7937" r="2151" b="-5"/>
          <a:stretch/>
        </p:blipFill>
        <p:spPr>
          <a:xfrm>
            <a:off x="5663706" y="417057"/>
            <a:ext cx="2552315" cy="2413000"/>
          </a:xfrm>
          <a:prstGeom prst="rect">
            <a:avLst/>
          </a:prstGeom>
        </p:spPr>
      </p:pic>
      <p:pic>
        <p:nvPicPr>
          <p:cNvPr id="4" name="Picture 3">
            <a:extLst>
              <a:ext uri="{FF2B5EF4-FFF2-40B4-BE49-F238E27FC236}">
                <a16:creationId xmlns:a16="http://schemas.microsoft.com/office/drawing/2014/main" id="{1D56037F-B60F-0654-4E76-077B2455D609}"/>
              </a:ext>
            </a:extLst>
          </p:cNvPr>
          <p:cNvPicPr>
            <a:picLocks noChangeAspect="1"/>
          </p:cNvPicPr>
          <p:nvPr/>
        </p:nvPicPr>
        <p:blipFill>
          <a:blip r:embed="rId3"/>
          <a:srcRect l="11693" r="6621" b="5"/>
          <a:stretch/>
        </p:blipFill>
        <p:spPr>
          <a:xfrm>
            <a:off x="4999007" y="3490127"/>
            <a:ext cx="1333265" cy="1236317"/>
          </a:xfrm>
          <a:prstGeom prst="rect">
            <a:avLst/>
          </a:prstGeom>
        </p:spPr>
      </p:pic>
      <p:pic>
        <p:nvPicPr>
          <p:cNvPr id="8" name="Picture 7">
            <a:extLst>
              <a:ext uri="{FF2B5EF4-FFF2-40B4-BE49-F238E27FC236}">
                <a16:creationId xmlns:a16="http://schemas.microsoft.com/office/drawing/2014/main" id="{FD37BB8B-E2E5-2B34-FB03-DDC0D719016D}"/>
              </a:ext>
            </a:extLst>
          </p:cNvPr>
          <p:cNvPicPr>
            <a:picLocks noChangeAspect="1"/>
          </p:cNvPicPr>
          <p:nvPr/>
        </p:nvPicPr>
        <p:blipFill>
          <a:blip r:embed="rId4"/>
          <a:srcRect r="-6" b="-6"/>
          <a:stretch/>
        </p:blipFill>
        <p:spPr>
          <a:xfrm>
            <a:off x="7437304" y="3490127"/>
            <a:ext cx="1247320" cy="1247320"/>
          </a:xfrm>
          <a:prstGeom prst="rect">
            <a:avLst/>
          </a:prstGeom>
        </p:spPr>
      </p:pic>
    </p:spTree>
    <p:extLst>
      <p:ext uri="{BB962C8B-B14F-4D97-AF65-F5344CB8AC3E}">
        <p14:creationId xmlns:p14="http://schemas.microsoft.com/office/powerpoint/2010/main" val="106926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3F8063-8D7F-90C1-B274-7EA2CEF062CB}"/>
              </a:ext>
            </a:extLst>
          </p:cNvPr>
          <p:cNvSpPr txBox="1"/>
          <p:nvPr/>
        </p:nvSpPr>
        <p:spPr>
          <a:xfrm>
            <a:off x="110613" y="85674"/>
            <a:ext cx="8797413" cy="649922"/>
          </a:xfrm>
          <a:prstGeom prst="rect">
            <a:avLst/>
          </a:prstGeom>
          <a:noFill/>
        </p:spPr>
        <p:txBody>
          <a:bodyPr wrap="square" lIns="68580" tIns="34290" rIns="68580" bIns="34290" anchor="t">
            <a:spAutoFit/>
          </a:bodyPr>
          <a:lstStyle/>
          <a:p>
            <a:pPr>
              <a:lnSpc>
                <a:spcPct val="107000"/>
              </a:lnSpc>
              <a:spcAft>
                <a:spcPts val="600"/>
              </a:spcAft>
            </a:pPr>
            <a:r>
              <a:rPr lang="en-GB" sz="1800" b="1" kern="100">
                <a:solidFill>
                  <a:schemeClr val="bg1"/>
                </a:solidFill>
                <a:latin typeface="Times New Roman"/>
                <a:ea typeface="Calibri" panose="020F0502020204030204" pitchFamily="34" charset="0"/>
                <a:cs typeface="Times New Roman"/>
              </a:rPr>
              <a:t>Software Requirements</a:t>
            </a:r>
            <a:endParaRPr lang="en-IN" sz="1800" kern="100">
              <a:solidFill>
                <a:schemeClr val="bg1"/>
              </a:solidFill>
              <a:latin typeface="Times New Roman"/>
              <a:ea typeface="Calibri" panose="020F0502020204030204" pitchFamily="34" charset="0"/>
              <a:cs typeface="Times New Roman"/>
            </a:endParaRPr>
          </a:p>
          <a:p>
            <a:pPr>
              <a:lnSpc>
                <a:spcPct val="107000"/>
              </a:lnSpc>
              <a:spcAft>
                <a:spcPts val="600"/>
              </a:spcAft>
            </a:pPr>
            <a:r>
              <a:rPr lang="en-GB" sz="1350" kern="100">
                <a:solidFill>
                  <a:schemeClr val="bg1"/>
                </a:solidFill>
                <a:latin typeface="Times New Roman"/>
                <a:ea typeface="Calibri" panose="020F0502020204030204" pitchFamily="34" charset="0"/>
                <a:cs typeface="Times New Roman"/>
              </a:rPr>
              <a:t>Operating system (Windows 10 or higher)</a:t>
            </a:r>
            <a:endParaRPr lang="en-IN" sz="1200" kern="100">
              <a:solidFill>
                <a:schemeClr val="bg1"/>
              </a:solidFill>
              <a:latin typeface="Times New Roman"/>
              <a:ea typeface="Calibri" panose="020F0502020204030204" pitchFamily="34" charset="0"/>
              <a:cs typeface="Times New Roman"/>
            </a:endParaRPr>
          </a:p>
        </p:txBody>
      </p:sp>
      <p:sp>
        <p:nvSpPr>
          <p:cNvPr id="7" name="TextBox 6">
            <a:extLst>
              <a:ext uri="{FF2B5EF4-FFF2-40B4-BE49-F238E27FC236}">
                <a16:creationId xmlns:a16="http://schemas.microsoft.com/office/drawing/2014/main" id="{542389D8-78B8-84F2-0AA8-607CB8B1838A}"/>
              </a:ext>
            </a:extLst>
          </p:cNvPr>
          <p:cNvSpPr txBox="1"/>
          <p:nvPr/>
        </p:nvSpPr>
        <p:spPr>
          <a:xfrm>
            <a:off x="110613" y="665448"/>
            <a:ext cx="8797413" cy="415498"/>
          </a:xfrm>
          <a:prstGeom prst="rect">
            <a:avLst/>
          </a:prstGeom>
          <a:noFill/>
        </p:spPr>
        <p:txBody>
          <a:bodyPr wrap="square">
            <a:spAutoFit/>
          </a:bodyPr>
          <a:lstStyle/>
          <a:p>
            <a:r>
              <a:rPr lang="en-US" sz="1050">
                <a:solidFill>
                  <a:schemeClr val="bg1"/>
                </a:solidFill>
                <a:latin typeface="Times New Roman"/>
                <a:cs typeface="Times New Roman"/>
              </a:rPr>
              <a:t>Business Intelligence tools and libraries works such as NumPy, Pandas, Seaborn, Matplotlib, MS-Excel, MS-Power BI, </a:t>
            </a:r>
            <a:r>
              <a:rPr lang="en-US" sz="1050" err="1">
                <a:solidFill>
                  <a:schemeClr val="bg1"/>
                </a:solidFill>
                <a:latin typeface="Times New Roman"/>
                <a:cs typeface="Times New Roman"/>
              </a:rPr>
              <a:t>Jupyter</a:t>
            </a:r>
            <a:r>
              <a:rPr lang="en-US" sz="1050">
                <a:solidFill>
                  <a:schemeClr val="bg1"/>
                </a:solidFill>
                <a:latin typeface="Times New Roman"/>
                <a:cs typeface="Times New Roman"/>
              </a:rPr>
              <a:t> Notebook and Python are used to build the whole framework</a:t>
            </a:r>
            <a:endParaRPr lang="en-IN" sz="1050">
              <a:solidFill>
                <a:schemeClr val="bg1"/>
              </a:solidFill>
              <a:latin typeface="Times New Roman"/>
              <a:cs typeface="Times New Roman"/>
            </a:endParaRPr>
          </a:p>
        </p:txBody>
      </p:sp>
      <p:pic>
        <p:nvPicPr>
          <p:cNvPr id="8" name="Picture 7">
            <a:extLst>
              <a:ext uri="{FF2B5EF4-FFF2-40B4-BE49-F238E27FC236}">
                <a16:creationId xmlns:a16="http://schemas.microsoft.com/office/drawing/2014/main" id="{5BD56F33-81F2-499A-3D92-0E8DBDC33B03}"/>
              </a:ext>
            </a:extLst>
          </p:cNvPr>
          <p:cNvPicPr>
            <a:picLocks noChangeAspect="1"/>
          </p:cNvPicPr>
          <p:nvPr/>
        </p:nvPicPr>
        <p:blipFill>
          <a:blip r:embed="rId2"/>
          <a:stretch>
            <a:fillRect/>
          </a:stretch>
        </p:blipFill>
        <p:spPr>
          <a:xfrm>
            <a:off x="0" y="1150196"/>
            <a:ext cx="2393271" cy="939980"/>
          </a:xfrm>
          <a:prstGeom prst="rect">
            <a:avLst/>
          </a:prstGeom>
        </p:spPr>
      </p:pic>
      <p:pic>
        <p:nvPicPr>
          <p:cNvPr id="9" name="Picture 8">
            <a:extLst>
              <a:ext uri="{FF2B5EF4-FFF2-40B4-BE49-F238E27FC236}">
                <a16:creationId xmlns:a16="http://schemas.microsoft.com/office/drawing/2014/main" id="{794DBE95-3967-0C77-97C5-088F5111187D}"/>
              </a:ext>
            </a:extLst>
          </p:cNvPr>
          <p:cNvPicPr>
            <a:picLocks noChangeAspect="1"/>
          </p:cNvPicPr>
          <p:nvPr/>
        </p:nvPicPr>
        <p:blipFill>
          <a:blip r:embed="rId3"/>
          <a:stretch>
            <a:fillRect/>
          </a:stretch>
        </p:blipFill>
        <p:spPr>
          <a:xfrm>
            <a:off x="2507342" y="1326831"/>
            <a:ext cx="1732821" cy="763345"/>
          </a:xfrm>
          <a:prstGeom prst="rect">
            <a:avLst/>
          </a:prstGeom>
        </p:spPr>
      </p:pic>
      <p:pic>
        <p:nvPicPr>
          <p:cNvPr id="10" name="Picture 9">
            <a:extLst>
              <a:ext uri="{FF2B5EF4-FFF2-40B4-BE49-F238E27FC236}">
                <a16:creationId xmlns:a16="http://schemas.microsoft.com/office/drawing/2014/main" id="{F3201CF3-1CAA-0489-31EB-9F2D19E0D0E2}"/>
              </a:ext>
            </a:extLst>
          </p:cNvPr>
          <p:cNvPicPr>
            <a:picLocks noChangeAspect="1"/>
          </p:cNvPicPr>
          <p:nvPr/>
        </p:nvPicPr>
        <p:blipFill>
          <a:blip r:embed="rId4"/>
          <a:stretch>
            <a:fillRect/>
          </a:stretch>
        </p:blipFill>
        <p:spPr>
          <a:xfrm>
            <a:off x="4957070" y="1339958"/>
            <a:ext cx="1150374" cy="1048152"/>
          </a:xfrm>
          <a:prstGeom prst="rect">
            <a:avLst/>
          </a:prstGeom>
        </p:spPr>
      </p:pic>
      <p:pic>
        <p:nvPicPr>
          <p:cNvPr id="11" name="Picture 10">
            <a:extLst>
              <a:ext uri="{FF2B5EF4-FFF2-40B4-BE49-F238E27FC236}">
                <a16:creationId xmlns:a16="http://schemas.microsoft.com/office/drawing/2014/main" id="{D1C532D5-9580-C0A6-1FF7-6A3E4A3941A8}"/>
              </a:ext>
            </a:extLst>
          </p:cNvPr>
          <p:cNvPicPr>
            <a:picLocks noChangeAspect="1"/>
          </p:cNvPicPr>
          <p:nvPr/>
        </p:nvPicPr>
        <p:blipFill>
          <a:blip r:embed="rId5"/>
          <a:stretch>
            <a:fillRect/>
          </a:stretch>
        </p:blipFill>
        <p:spPr>
          <a:xfrm>
            <a:off x="7379149" y="1393290"/>
            <a:ext cx="1150374" cy="762360"/>
          </a:xfrm>
          <a:prstGeom prst="rect">
            <a:avLst/>
          </a:prstGeom>
        </p:spPr>
      </p:pic>
      <p:pic>
        <p:nvPicPr>
          <p:cNvPr id="12" name="Picture 11">
            <a:extLst>
              <a:ext uri="{FF2B5EF4-FFF2-40B4-BE49-F238E27FC236}">
                <a16:creationId xmlns:a16="http://schemas.microsoft.com/office/drawing/2014/main" id="{F9E0D561-691F-8212-ED33-6B7A1EA3F19A}"/>
              </a:ext>
            </a:extLst>
          </p:cNvPr>
          <p:cNvPicPr>
            <a:picLocks noChangeAspect="1"/>
          </p:cNvPicPr>
          <p:nvPr/>
        </p:nvPicPr>
        <p:blipFill>
          <a:blip r:embed="rId6"/>
          <a:stretch>
            <a:fillRect/>
          </a:stretch>
        </p:blipFill>
        <p:spPr>
          <a:xfrm>
            <a:off x="110613" y="2487234"/>
            <a:ext cx="1494196" cy="1382661"/>
          </a:xfrm>
          <a:prstGeom prst="rect">
            <a:avLst/>
          </a:prstGeom>
        </p:spPr>
      </p:pic>
      <p:pic>
        <p:nvPicPr>
          <p:cNvPr id="13" name="Picture 12">
            <a:extLst>
              <a:ext uri="{FF2B5EF4-FFF2-40B4-BE49-F238E27FC236}">
                <a16:creationId xmlns:a16="http://schemas.microsoft.com/office/drawing/2014/main" id="{40D52686-A76C-0B39-7AA5-8F6CB2A002F2}"/>
              </a:ext>
            </a:extLst>
          </p:cNvPr>
          <p:cNvPicPr>
            <a:picLocks noChangeAspect="1"/>
          </p:cNvPicPr>
          <p:nvPr/>
        </p:nvPicPr>
        <p:blipFill>
          <a:blip r:embed="rId7"/>
          <a:stretch>
            <a:fillRect/>
          </a:stretch>
        </p:blipFill>
        <p:spPr>
          <a:xfrm>
            <a:off x="2721186" y="2571751"/>
            <a:ext cx="1150375" cy="1471151"/>
          </a:xfrm>
          <a:prstGeom prst="rect">
            <a:avLst/>
          </a:prstGeom>
        </p:spPr>
      </p:pic>
      <p:pic>
        <p:nvPicPr>
          <p:cNvPr id="15" name="Picture 14">
            <a:extLst>
              <a:ext uri="{FF2B5EF4-FFF2-40B4-BE49-F238E27FC236}">
                <a16:creationId xmlns:a16="http://schemas.microsoft.com/office/drawing/2014/main" id="{CA80C7D5-56E6-C069-FCE1-96CBA73F22E5}"/>
              </a:ext>
            </a:extLst>
          </p:cNvPr>
          <p:cNvPicPr>
            <a:picLocks noChangeAspect="1"/>
          </p:cNvPicPr>
          <p:nvPr/>
        </p:nvPicPr>
        <p:blipFill>
          <a:blip r:embed="rId8"/>
          <a:stretch>
            <a:fillRect/>
          </a:stretch>
        </p:blipFill>
        <p:spPr>
          <a:xfrm>
            <a:off x="6993731" y="2746641"/>
            <a:ext cx="1494197" cy="1323610"/>
          </a:xfrm>
          <a:prstGeom prst="rect">
            <a:avLst/>
          </a:prstGeom>
        </p:spPr>
      </p:pic>
      <p:pic>
        <p:nvPicPr>
          <p:cNvPr id="16" name="Picture 15">
            <a:extLst>
              <a:ext uri="{FF2B5EF4-FFF2-40B4-BE49-F238E27FC236}">
                <a16:creationId xmlns:a16="http://schemas.microsoft.com/office/drawing/2014/main" id="{4F983D7C-EBEF-BE44-7557-B647F638E885}"/>
              </a:ext>
            </a:extLst>
          </p:cNvPr>
          <p:cNvPicPr>
            <a:picLocks noChangeAspect="1"/>
          </p:cNvPicPr>
          <p:nvPr/>
        </p:nvPicPr>
        <p:blipFill>
          <a:blip r:embed="rId9"/>
          <a:stretch>
            <a:fillRect/>
          </a:stretch>
        </p:blipFill>
        <p:spPr>
          <a:xfrm>
            <a:off x="4808572" y="2746641"/>
            <a:ext cx="1461509" cy="1450699"/>
          </a:xfrm>
          <a:prstGeom prst="rect">
            <a:avLst/>
          </a:prstGeom>
        </p:spPr>
      </p:pic>
      <p:pic>
        <p:nvPicPr>
          <p:cNvPr id="19" name="Picture 18">
            <a:extLst>
              <a:ext uri="{FF2B5EF4-FFF2-40B4-BE49-F238E27FC236}">
                <a16:creationId xmlns:a16="http://schemas.microsoft.com/office/drawing/2014/main" id="{C6FA5F56-5D23-B5BD-674E-DCA2BB200DE6}"/>
              </a:ext>
            </a:extLst>
          </p:cNvPr>
          <p:cNvPicPr>
            <a:picLocks noChangeAspect="1"/>
          </p:cNvPicPr>
          <p:nvPr/>
        </p:nvPicPr>
        <p:blipFill>
          <a:blip r:embed="rId10"/>
          <a:stretch>
            <a:fillRect/>
          </a:stretch>
        </p:blipFill>
        <p:spPr>
          <a:xfrm>
            <a:off x="2441037" y="3660918"/>
            <a:ext cx="2831690" cy="1673942"/>
          </a:xfrm>
          <a:prstGeom prst="rect">
            <a:avLst/>
          </a:prstGeom>
        </p:spPr>
      </p:pic>
    </p:spTree>
    <p:extLst>
      <p:ext uri="{BB962C8B-B14F-4D97-AF65-F5344CB8AC3E}">
        <p14:creationId xmlns:p14="http://schemas.microsoft.com/office/powerpoint/2010/main" val="324396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3809-19CE-407A-46C4-47FEC8CC1235}"/>
              </a:ext>
            </a:extLst>
          </p:cNvPr>
          <p:cNvSpPr>
            <a:spLocks noGrp="1"/>
          </p:cNvSpPr>
          <p:nvPr>
            <p:ph type="title"/>
          </p:nvPr>
        </p:nvSpPr>
        <p:spPr>
          <a:xfrm>
            <a:off x="4699828" y="613352"/>
            <a:ext cx="4094129" cy="633361"/>
          </a:xfrm>
        </p:spPr>
        <p:txBody>
          <a:bodyPr>
            <a:normAutofit/>
          </a:bodyPr>
          <a:lstStyle/>
          <a:p>
            <a:pPr algn="ctr" eaLnBrk="0" fontAlgn="base" hangingPunct="0">
              <a:spcBef>
                <a:spcPct val="0"/>
              </a:spcBef>
              <a:spcAft>
                <a:spcPct val="0"/>
              </a:spcAft>
              <a:buClrTx/>
              <a:buFont typeface="Arial"/>
            </a:pPr>
            <a:r>
              <a:rPr lang="en-US" sz="1400" b="1" dirty="0">
                <a:solidFill>
                  <a:schemeClr val="tx1"/>
                </a:solidFill>
                <a:latin typeface="Times New Roman" panose="02020603050405020304" pitchFamily="18" charset="0"/>
                <a:cs typeface="Times New Roman" panose="02020603050405020304" pitchFamily="18" charset="0"/>
                <a:sym typeface="Arial"/>
              </a:rPr>
              <a:t>Introduction</a:t>
            </a:r>
          </a:p>
        </p:txBody>
      </p:sp>
      <p:sp>
        <p:nvSpPr>
          <p:cNvPr id="3" name="Content Placeholder 2">
            <a:extLst>
              <a:ext uri="{FF2B5EF4-FFF2-40B4-BE49-F238E27FC236}">
                <a16:creationId xmlns:a16="http://schemas.microsoft.com/office/drawing/2014/main" id="{745A3BE6-8D40-73B7-42AD-216BC782C90C}"/>
              </a:ext>
              <a:ext uri="{C183D7F6-B498-43B3-948B-1728B52AA6E4}">
                <adec:decorative xmlns:adec="http://schemas.microsoft.com/office/drawing/2017/decorative" val="0"/>
              </a:ext>
            </a:extLst>
          </p:cNvPr>
          <p:cNvSpPr>
            <a:spLocks noGrp="1"/>
          </p:cNvSpPr>
          <p:nvPr>
            <p:ph idx="1"/>
          </p:nvPr>
        </p:nvSpPr>
        <p:spPr>
          <a:xfrm>
            <a:off x="4424675" y="1597245"/>
            <a:ext cx="4094129" cy="3144390"/>
          </a:xfrm>
        </p:spPr>
        <p:txBody>
          <a:bodyPr spcFirstLastPara="1" vert="horz" wrap="square" lIns="68580" tIns="34290" rIns="68580" bIns="34290" rtlCol="0" anchor="t" anchorCtr="0">
            <a:normAutofit/>
          </a:bodyPr>
          <a:lstStyle/>
          <a:p>
            <a:r>
              <a:rPr lang="en-US" sz="1125">
                <a:latin typeface="Times New Roman"/>
                <a:ea typeface="+mn-lt"/>
                <a:cs typeface="Times New Roman"/>
              </a:rPr>
              <a:t>Our </a:t>
            </a:r>
            <a:r>
              <a:rPr lang="en-US" sz="1125" err="1">
                <a:latin typeface="Times New Roman"/>
                <a:ea typeface="+mn-lt"/>
                <a:cs typeface="Times New Roman"/>
              </a:rPr>
              <a:t>DataFlow</a:t>
            </a:r>
            <a:r>
              <a:rPr lang="en-US" sz="1125">
                <a:latin typeface="Times New Roman"/>
                <a:ea typeface="+mn-lt"/>
                <a:cs typeface="Times New Roman"/>
              </a:rPr>
              <a:t> Nexus product is designed to revolutionize the way businesses analyze and interpret their sales data. </a:t>
            </a:r>
          </a:p>
          <a:p>
            <a:r>
              <a:rPr lang="en-US" sz="1125">
                <a:latin typeface="Times New Roman"/>
                <a:ea typeface="+mn-lt"/>
                <a:cs typeface="Times New Roman"/>
              </a:rPr>
              <a:t>By using advanced data analysis techniques and tools, we provide deeper insights and more accurate predictions than traditional methods. </a:t>
            </a:r>
          </a:p>
          <a:p>
            <a:r>
              <a:rPr lang="en-US" sz="1125">
                <a:latin typeface="Times New Roman"/>
                <a:ea typeface="+mn-lt"/>
                <a:cs typeface="Times New Roman"/>
              </a:rPr>
              <a:t>Our product is not only powerful but also user-friendly, ensuring that businesses of all sizes can benefit from its capabilities. </a:t>
            </a:r>
          </a:p>
          <a:p>
            <a:r>
              <a:rPr lang="en-US" sz="1125">
                <a:latin typeface="Times New Roman"/>
                <a:ea typeface="+mn-lt"/>
                <a:cs typeface="Times New Roman"/>
              </a:rPr>
              <a:t>With features like real-time analysis, advanced visualization, and predictive analytics, our product stands out in the market. </a:t>
            </a:r>
          </a:p>
          <a:p>
            <a:r>
              <a:rPr lang="en-US" sz="1125">
                <a:latin typeface="Times New Roman"/>
                <a:ea typeface="+mn-lt"/>
                <a:cs typeface="Times New Roman"/>
              </a:rPr>
              <a:t>Whether you’re a small business looking to optimize your sales strategy or a large enterprise seeking to gain a competitive edge, our is the perfect solution for your needs.</a:t>
            </a:r>
            <a:endParaRPr lang="en-US" sz="1125">
              <a:latin typeface="Times New Roman"/>
              <a:cs typeface="Times New Roman"/>
            </a:endParaRPr>
          </a:p>
        </p:txBody>
      </p:sp>
      <p:sp>
        <p:nvSpPr>
          <p:cNvPr id="40" name="Oval 39">
            <a:extLst>
              <a:ext uri="{FF2B5EF4-FFF2-40B4-BE49-F238E27FC236}">
                <a16:creationId xmlns:a16="http://schemas.microsoft.com/office/drawing/2014/main" id="{FCD43F45-DBD2-24B5-C7BB-9C0B8F41E3CD}"/>
              </a:ext>
            </a:extLst>
          </p:cNvPr>
          <p:cNvSpPr/>
          <p:nvPr/>
        </p:nvSpPr>
        <p:spPr>
          <a:xfrm>
            <a:off x="1537587" y="273098"/>
            <a:ext cx="1016402" cy="309864"/>
          </a:xfrm>
          <a:prstGeom prst="ellipse">
            <a:avLst/>
          </a:prstGeom>
          <a:solidFill>
            <a:srgbClr val="92D050"/>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825">
                <a:solidFill>
                  <a:srgbClr val="000000"/>
                </a:solidFill>
                <a:latin typeface="Times New Roman"/>
                <a:cs typeface="Times New Roman"/>
              </a:rPr>
              <a:t>[Start]</a:t>
            </a:r>
          </a:p>
        </p:txBody>
      </p:sp>
      <p:sp>
        <p:nvSpPr>
          <p:cNvPr id="41" name="Rectangle 40">
            <a:extLst>
              <a:ext uri="{FF2B5EF4-FFF2-40B4-BE49-F238E27FC236}">
                <a16:creationId xmlns:a16="http://schemas.microsoft.com/office/drawing/2014/main" id="{44063044-7A1F-0CC6-2C26-906AF8F455A2}"/>
              </a:ext>
            </a:extLst>
          </p:cNvPr>
          <p:cNvSpPr/>
          <p:nvPr/>
        </p:nvSpPr>
        <p:spPr>
          <a:xfrm>
            <a:off x="1523116" y="861478"/>
            <a:ext cx="1045340" cy="30263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825">
                <a:solidFill>
                  <a:srgbClr val="000000"/>
                </a:solidFill>
                <a:latin typeface="Times New Roman"/>
                <a:cs typeface="Times New Roman"/>
              </a:rPr>
              <a:t>Data Collection</a:t>
            </a:r>
          </a:p>
        </p:txBody>
      </p:sp>
      <p:sp>
        <p:nvSpPr>
          <p:cNvPr id="42" name="Rectangle 41">
            <a:extLst>
              <a:ext uri="{FF2B5EF4-FFF2-40B4-BE49-F238E27FC236}">
                <a16:creationId xmlns:a16="http://schemas.microsoft.com/office/drawing/2014/main" id="{4C329970-D6EF-90B8-F809-25C20E6D8D9D}"/>
              </a:ext>
            </a:extLst>
          </p:cNvPr>
          <p:cNvSpPr/>
          <p:nvPr/>
        </p:nvSpPr>
        <p:spPr>
          <a:xfrm>
            <a:off x="1313326" y="1442624"/>
            <a:ext cx="1428750" cy="32433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825">
                <a:solidFill>
                  <a:srgbClr val="000000"/>
                </a:solidFill>
                <a:latin typeface="Times New Roman"/>
                <a:cs typeface="Times New Roman"/>
              </a:rPr>
              <a:t>Data Cleaning and Preprocessing</a:t>
            </a:r>
          </a:p>
        </p:txBody>
      </p:sp>
      <p:sp>
        <p:nvSpPr>
          <p:cNvPr id="43" name="Rectangle 42">
            <a:extLst>
              <a:ext uri="{FF2B5EF4-FFF2-40B4-BE49-F238E27FC236}">
                <a16:creationId xmlns:a16="http://schemas.microsoft.com/office/drawing/2014/main" id="{C3A59145-A71C-F7D0-DFD3-7E7362D49B4E}"/>
              </a:ext>
            </a:extLst>
          </p:cNvPr>
          <p:cNvSpPr/>
          <p:nvPr/>
        </p:nvSpPr>
        <p:spPr>
          <a:xfrm>
            <a:off x="1066530" y="2059939"/>
            <a:ext cx="1952656" cy="33880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25">
                <a:solidFill>
                  <a:srgbClr val="000000"/>
                </a:solidFill>
                <a:latin typeface="Times New Roman"/>
                <a:cs typeface="Times New Roman"/>
              </a:rPr>
              <a:t>Data Analysis using Python (NumPy, Pandas)</a:t>
            </a:r>
            <a:endParaRPr lang="en-IN" sz="825">
              <a:solidFill>
                <a:srgbClr val="000000"/>
              </a:solidFill>
              <a:latin typeface="Times New Roman"/>
              <a:cs typeface="Times New Roman"/>
            </a:endParaRPr>
          </a:p>
        </p:txBody>
      </p:sp>
      <p:sp>
        <p:nvSpPr>
          <p:cNvPr id="44" name="Rectangle 43">
            <a:extLst>
              <a:ext uri="{FF2B5EF4-FFF2-40B4-BE49-F238E27FC236}">
                <a16:creationId xmlns:a16="http://schemas.microsoft.com/office/drawing/2014/main" id="{D46C73DE-97C3-15CF-C057-596B3496D238}"/>
              </a:ext>
            </a:extLst>
          </p:cNvPr>
          <p:cNvSpPr/>
          <p:nvPr/>
        </p:nvSpPr>
        <p:spPr>
          <a:xfrm>
            <a:off x="995170" y="2684491"/>
            <a:ext cx="2094710" cy="33880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825">
                <a:solidFill>
                  <a:srgbClr val="000000"/>
                </a:solidFill>
                <a:latin typeface="Times New Roman"/>
                <a:cs typeface="Times New Roman"/>
              </a:rPr>
              <a:t>Visualization using Seaborn, Matplotlib, and Power BI</a:t>
            </a:r>
            <a:endParaRPr lang="en-IN" sz="825">
              <a:solidFill>
                <a:srgbClr val="000000"/>
              </a:solidFill>
              <a:latin typeface="Times New Roman"/>
              <a:cs typeface="Times New Roman"/>
            </a:endParaRPr>
          </a:p>
        </p:txBody>
      </p:sp>
      <p:sp>
        <p:nvSpPr>
          <p:cNvPr id="45" name="Rectangle 44">
            <a:extLst>
              <a:ext uri="{FF2B5EF4-FFF2-40B4-BE49-F238E27FC236}">
                <a16:creationId xmlns:a16="http://schemas.microsoft.com/office/drawing/2014/main" id="{0F4AE8A4-7AF8-51DA-06C8-A0C69968FC4C}"/>
              </a:ext>
            </a:extLst>
          </p:cNvPr>
          <p:cNvSpPr/>
          <p:nvPr/>
        </p:nvSpPr>
        <p:spPr>
          <a:xfrm>
            <a:off x="1450776" y="3309042"/>
            <a:ext cx="1226194" cy="2809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825">
                <a:solidFill>
                  <a:srgbClr val="000000"/>
                </a:solidFill>
                <a:latin typeface="Times New Roman"/>
                <a:cs typeface="Times New Roman"/>
              </a:rPr>
              <a:t>Insight Generation</a:t>
            </a:r>
          </a:p>
        </p:txBody>
      </p:sp>
      <p:sp>
        <p:nvSpPr>
          <p:cNvPr id="46" name="Rectangle 45">
            <a:extLst>
              <a:ext uri="{FF2B5EF4-FFF2-40B4-BE49-F238E27FC236}">
                <a16:creationId xmlns:a16="http://schemas.microsoft.com/office/drawing/2014/main" id="{CEC9427C-6757-1C99-E46C-00054EE465BD}"/>
              </a:ext>
            </a:extLst>
          </p:cNvPr>
          <p:cNvSpPr/>
          <p:nvPr/>
        </p:nvSpPr>
        <p:spPr>
          <a:xfrm>
            <a:off x="921991" y="3875718"/>
            <a:ext cx="2219525" cy="34603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825">
                <a:solidFill>
                  <a:srgbClr val="000000"/>
                </a:solidFill>
                <a:latin typeface="Times New Roman"/>
                <a:cs typeface="Times New Roman"/>
              </a:rPr>
              <a:t>Recommendations for Strategy and Automation Implementation</a:t>
            </a:r>
          </a:p>
        </p:txBody>
      </p:sp>
      <p:sp>
        <p:nvSpPr>
          <p:cNvPr id="47" name="Oval 46">
            <a:extLst>
              <a:ext uri="{FF2B5EF4-FFF2-40B4-BE49-F238E27FC236}">
                <a16:creationId xmlns:a16="http://schemas.microsoft.com/office/drawing/2014/main" id="{8D12B64B-7974-83FD-4623-F0008B7F07F9}"/>
              </a:ext>
            </a:extLst>
          </p:cNvPr>
          <p:cNvSpPr/>
          <p:nvPr/>
        </p:nvSpPr>
        <p:spPr>
          <a:xfrm>
            <a:off x="1494181" y="4507504"/>
            <a:ext cx="1067042" cy="25199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825">
                <a:solidFill>
                  <a:srgbClr val="000000"/>
                </a:solidFill>
                <a:latin typeface="Times New Roman"/>
                <a:cs typeface="Times New Roman"/>
              </a:rPr>
              <a:t>[End]</a:t>
            </a:r>
          </a:p>
        </p:txBody>
      </p:sp>
      <p:cxnSp>
        <p:nvCxnSpPr>
          <p:cNvPr id="48" name="Straight Connector 47">
            <a:extLst>
              <a:ext uri="{FF2B5EF4-FFF2-40B4-BE49-F238E27FC236}">
                <a16:creationId xmlns:a16="http://schemas.microsoft.com/office/drawing/2014/main" id="{905BF335-94EC-14A9-B8D7-AD8354D4E028}"/>
              </a:ext>
            </a:extLst>
          </p:cNvPr>
          <p:cNvCxnSpPr>
            <a:cxnSpLocks/>
          </p:cNvCxnSpPr>
          <p:nvPr/>
        </p:nvCxnSpPr>
        <p:spPr>
          <a:xfrm>
            <a:off x="2027701" y="575728"/>
            <a:ext cx="0" cy="285750"/>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9A122F-51E1-AA40-8705-EDB0F764717F}"/>
              </a:ext>
            </a:extLst>
          </p:cNvPr>
          <p:cNvCxnSpPr>
            <a:cxnSpLocks/>
          </p:cNvCxnSpPr>
          <p:nvPr/>
        </p:nvCxnSpPr>
        <p:spPr>
          <a:xfrm>
            <a:off x="2027701" y="1164107"/>
            <a:ext cx="0" cy="285750"/>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AB80A3-98AC-B3A6-9EB6-9CE152215645}"/>
              </a:ext>
            </a:extLst>
          </p:cNvPr>
          <p:cNvCxnSpPr>
            <a:cxnSpLocks/>
          </p:cNvCxnSpPr>
          <p:nvPr/>
        </p:nvCxnSpPr>
        <p:spPr>
          <a:xfrm>
            <a:off x="2027701" y="1766956"/>
            <a:ext cx="0" cy="285750"/>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0542C3-7F35-E9B4-00D9-373A7BA031E2}"/>
              </a:ext>
            </a:extLst>
          </p:cNvPr>
          <p:cNvCxnSpPr>
            <a:cxnSpLocks/>
          </p:cNvCxnSpPr>
          <p:nvPr/>
        </p:nvCxnSpPr>
        <p:spPr>
          <a:xfrm>
            <a:off x="2027701" y="2391506"/>
            <a:ext cx="0" cy="285750"/>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75C15D8-74B0-B8E8-5376-8F0DF8767261}"/>
              </a:ext>
            </a:extLst>
          </p:cNvPr>
          <p:cNvCxnSpPr>
            <a:cxnSpLocks/>
          </p:cNvCxnSpPr>
          <p:nvPr/>
        </p:nvCxnSpPr>
        <p:spPr>
          <a:xfrm>
            <a:off x="2042169" y="3023291"/>
            <a:ext cx="0" cy="285750"/>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378BA1-41DF-FF98-2AA1-A77728C9FD84}"/>
              </a:ext>
            </a:extLst>
          </p:cNvPr>
          <p:cNvCxnSpPr>
            <a:cxnSpLocks/>
          </p:cNvCxnSpPr>
          <p:nvPr/>
        </p:nvCxnSpPr>
        <p:spPr>
          <a:xfrm>
            <a:off x="2027701" y="3589967"/>
            <a:ext cx="0" cy="285750"/>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A60348-081E-A52A-2DE6-85B883C31AA7}"/>
              </a:ext>
            </a:extLst>
          </p:cNvPr>
          <p:cNvCxnSpPr>
            <a:cxnSpLocks/>
          </p:cNvCxnSpPr>
          <p:nvPr/>
        </p:nvCxnSpPr>
        <p:spPr>
          <a:xfrm>
            <a:off x="2027701" y="4214519"/>
            <a:ext cx="0" cy="295923"/>
          </a:xfrm>
          <a:prstGeom prst="line">
            <a:avLst/>
          </a:prstGeom>
          <a:ln w="25400">
            <a:solidFill>
              <a:srgbClr val="0066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33064"/>
      </p:ext>
    </p:extLst>
  </p:cSld>
  <p:clrMapOvr>
    <a:masterClrMapping/>
  </p:clrMapOvr>
</p:sld>
</file>

<file path=ppt/theme/theme1.xml><?xml version="1.0" encoding="utf-8"?>
<a:theme xmlns:a="http://schemas.openxmlformats.org/drawingml/2006/main" name="DataFlow Nexus">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taFlow Nexus" id="{C89489CD-D474-4E01-B8F6-EA971D506C66}" vid="{0F45F068-750C-40CE-AF07-194AC9AF00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DataFlow Nexus</Template>
  <TotalTime>2976</TotalTime>
  <Words>2753</Words>
  <Application>Microsoft Office PowerPoint</Application>
  <PresentationFormat>On-screen Show (16:9)</PresentationFormat>
  <Paragraphs>301</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Roboto</vt:lpstr>
      <vt:lpstr>Times New Roman</vt:lpstr>
      <vt:lpstr>Arial</vt:lpstr>
      <vt:lpstr>Oswald</vt:lpstr>
      <vt:lpstr>Calibri</vt:lpstr>
      <vt:lpstr>Aptos</vt:lpstr>
      <vt:lpstr>DataFlow Nexus</vt:lpstr>
      <vt:lpstr>DataFlow Nexus</vt:lpstr>
      <vt:lpstr>Abstract</vt:lpstr>
      <vt:lpstr>PowerPoint Presentation</vt:lpstr>
      <vt:lpstr>Existing System Disadvantages and Proposed System Advantages</vt:lpstr>
      <vt:lpstr>Existing System Disadvantages and Proposed System Advantages</vt:lpstr>
      <vt:lpstr>PowerPoint Presentation</vt:lpstr>
      <vt:lpstr>PowerPoint Presentation</vt:lpstr>
      <vt:lpstr>PowerPoint Presentation</vt:lpstr>
      <vt:lpstr>Introduction</vt:lpstr>
      <vt:lpstr>DataFlow Nexus: Your Data Solution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User Interface</vt:lpstr>
      <vt:lpstr>User Interface</vt:lpstr>
      <vt:lpstr>User Interface</vt:lpstr>
      <vt:lpstr>User Interface</vt:lpstr>
      <vt:lpstr>User Interface</vt:lpstr>
      <vt:lpstr>User Interface</vt:lpstr>
      <vt:lpstr>User Interface</vt:lpstr>
      <vt:lpstr>User Interface</vt:lpstr>
      <vt:lpstr>Code for login page</vt:lpstr>
      <vt:lpstr>Code for registering a new user</vt:lpstr>
      <vt:lpstr>Code for the DataFlow Nexus Dashboard</vt:lpstr>
      <vt:lpstr>CSS Code for the styling of the website</vt:lpstr>
      <vt:lpstr>Future Prospects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Saagar.N. Kashyap</cp:lastModifiedBy>
  <cp:revision>15</cp:revision>
  <dcterms:modified xsi:type="dcterms:W3CDTF">2024-12-29T13:14:06Z</dcterms:modified>
</cp:coreProperties>
</file>